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4"/>
    <p:sldId id="257" r:id="rId35"/>
    <p:sldId id="258" r:id="rId36"/>
    <p:sldId id="259" r:id="rId37"/>
    <p:sldId id="260" r:id="rId38"/>
    <p:sldId id="261" r:id="rId39"/>
    <p:sldId id="262" r:id="rId40"/>
    <p:sldId id="263" r:id="rId41"/>
    <p:sldId id="264" r:id="rId42"/>
    <p:sldId id="265" r:id="rId4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oboto" charset="1" panose="02000000000000000000"/>
      <p:regular r:id="rId10"/>
    </p:embeddedFont>
    <p:embeddedFont>
      <p:font typeface="Roboto Bold" charset="1" panose="02000000000000000000"/>
      <p:regular r:id="rId11"/>
    </p:embeddedFont>
    <p:embeddedFont>
      <p:font typeface="Roboto Italics" charset="1" panose="02000000000000000000"/>
      <p:regular r:id="rId12"/>
    </p:embeddedFont>
    <p:embeddedFont>
      <p:font typeface="Roboto Bold Italics" charset="1" panose="02000000000000000000"/>
      <p:regular r:id="rId13"/>
    </p:embeddedFont>
    <p:embeddedFont>
      <p:font typeface="Open Sans 2" charset="1" panose="020B0606030504020204"/>
      <p:regular r:id="rId14"/>
    </p:embeddedFont>
    <p:embeddedFont>
      <p:font typeface="Open Sans 2 Bold" charset="1" panose="020B0806030504020204"/>
      <p:regular r:id="rId15"/>
    </p:embeddedFont>
    <p:embeddedFont>
      <p:font typeface="Open Sans 2 Italics" charset="1" panose="020B0606030504020204"/>
      <p:regular r:id="rId16"/>
    </p:embeddedFont>
    <p:embeddedFont>
      <p:font typeface="Open Sans 2 Bold Italics" charset="1" panose="020B0806030504020204"/>
      <p:regular r:id="rId17"/>
    </p:embeddedFont>
    <p:embeddedFont>
      <p:font typeface="Open Sans 2 Light" charset="1" panose="020B0306030504020204"/>
      <p:regular r:id="rId18"/>
    </p:embeddedFont>
    <p:embeddedFont>
      <p:font typeface="Open Sans 2 Light Italics" charset="1" panose="020B0306030504020204"/>
      <p:regular r:id="rId19"/>
    </p:embeddedFont>
    <p:embeddedFont>
      <p:font typeface="Open Sans 2 Ultra-Bold" charset="1" panose="00000000000000000000"/>
      <p:regular r:id="rId20"/>
    </p:embeddedFont>
    <p:embeddedFont>
      <p:font typeface="Open Sans 2 Ultra-Bold Italics" charset="1" panose="00000000000000000000"/>
      <p:regular r:id="rId21"/>
    </p:embeddedFont>
    <p:embeddedFont>
      <p:font typeface="Open Sans 1" charset="1" panose="00000000000000000000"/>
      <p:regular r:id="rId22"/>
    </p:embeddedFont>
    <p:embeddedFont>
      <p:font typeface="Open Sans 1 Bold" charset="1" panose="00000000000000000000"/>
      <p:regular r:id="rId23"/>
    </p:embeddedFont>
    <p:embeddedFont>
      <p:font typeface="Open Sans 1 Italics" charset="1" panose="00000000000000000000"/>
      <p:regular r:id="rId24"/>
    </p:embeddedFont>
    <p:embeddedFont>
      <p:font typeface="Open Sans 1 Bold Italics" charset="1" panose="00000000000000000000"/>
      <p:regular r:id="rId25"/>
    </p:embeddedFont>
    <p:embeddedFont>
      <p:font typeface="Open Sans 1 Light" charset="1" panose="00000000000000000000"/>
      <p:regular r:id="rId26"/>
    </p:embeddedFont>
    <p:embeddedFont>
      <p:font typeface="Open Sans 1 Light Italics" charset="1" panose="00000000000000000000"/>
      <p:regular r:id="rId27"/>
    </p:embeddedFont>
    <p:embeddedFont>
      <p:font typeface="Open Sans 1 Medium" charset="1" panose="00000000000000000000"/>
      <p:regular r:id="rId28"/>
    </p:embeddedFont>
    <p:embeddedFont>
      <p:font typeface="Open Sans 1 Medium Italics" charset="1" panose="00000000000000000000"/>
      <p:regular r:id="rId29"/>
    </p:embeddedFont>
    <p:embeddedFont>
      <p:font typeface="Open Sans 1 Semi-Bold" charset="1" panose="00000000000000000000"/>
      <p:regular r:id="rId30"/>
    </p:embeddedFont>
    <p:embeddedFont>
      <p:font typeface="Open Sans 1 Semi-Bold Italics" charset="1" panose="00000000000000000000"/>
      <p:regular r:id="rId31"/>
    </p:embeddedFont>
    <p:embeddedFont>
      <p:font typeface="Open Sans 1 Ultra-Bold" charset="1" panose="00000000000000000000"/>
      <p:regular r:id="rId32"/>
    </p:embeddedFont>
    <p:embeddedFont>
      <p:font typeface="Open Sans 1 Ultra-Bold Italics" charset="1" panose="000000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slides/slide1.xml" Type="http://schemas.openxmlformats.org/officeDocument/2006/relationships/slide"/><Relationship Id="rId35" Target="slides/slide2.xml" Type="http://schemas.openxmlformats.org/officeDocument/2006/relationships/slide"/><Relationship Id="rId36" Target="slides/slide3.xml" Type="http://schemas.openxmlformats.org/officeDocument/2006/relationships/slide"/><Relationship Id="rId37" Target="slides/slide4.xml" Type="http://schemas.openxmlformats.org/officeDocument/2006/relationships/slide"/><Relationship Id="rId38" Target="slides/slide5.xml" Type="http://schemas.openxmlformats.org/officeDocument/2006/relationships/slide"/><Relationship Id="rId39" Target="slides/slide6.xml" Type="http://schemas.openxmlformats.org/officeDocument/2006/relationships/slide"/><Relationship Id="rId4" Target="theme/theme1.xml" Type="http://schemas.openxmlformats.org/officeDocument/2006/relationships/theme"/><Relationship Id="rId40" Target="slides/slide7.xml" Type="http://schemas.openxmlformats.org/officeDocument/2006/relationships/slide"/><Relationship Id="rId41" Target="slides/slide8.xml" Type="http://schemas.openxmlformats.org/officeDocument/2006/relationships/slide"/><Relationship Id="rId42" Target="slides/slide9.xml" Type="http://schemas.openxmlformats.org/officeDocument/2006/relationships/slide"/><Relationship Id="rId43" Target="slides/slide10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11" Target="../media/image10.jpeg" Type="http://schemas.openxmlformats.org/officeDocument/2006/relationships/image"/><Relationship Id="rId12" Target="../media/image11.jpeg" Type="http://schemas.openxmlformats.org/officeDocument/2006/relationships/image"/><Relationship Id="rId13" Target="../media/image12.png" Type="http://schemas.openxmlformats.org/officeDocument/2006/relationships/image"/><Relationship Id="rId14" Target="../media/image13.jpeg" Type="http://schemas.openxmlformats.org/officeDocument/2006/relationships/image"/><Relationship Id="rId15" Target="../media/image14.jpeg" Type="http://schemas.openxmlformats.org/officeDocument/2006/relationships/image"/><Relationship Id="rId16" Target="../media/image15.jpeg" Type="http://schemas.openxmlformats.org/officeDocument/2006/relationships/image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jpeg" Type="http://schemas.openxmlformats.org/officeDocument/2006/relationships/image"/><Relationship Id="rId11" Target="../media/image14.jpeg" Type="http://schemas.openxmlformats.org/officeDocument/2006/relationships/image"/><Relationship Id="rId12" Target="../media/image7.jpeg" Type="http://schemas.openxmlformats.org/officeDocument/2006/relationships/image"/><Relationship Id="rId13" Target="../media/image1.jpeg" Type="http://schemas.openxmlformats.org/officeDocument/2006/relationships/image"/><Relationship Id="rId14" Target="../media/image15.jpeg" Type="http://schemas.openxmlformats.org/officeDocument/2006/relationships/image"/><Relationship Id="rId15" Target="../media/image2.jpeg" Type="http://schemas.openxmlformats.org/officeDocument/2006/relationships/image"/><Relationship Id="rId16" Target="../media/image11.jpeg" Type="http://schemas.openxmlformats.org/officeDocument/2006/relationships/image"/><Relationship Id="rId2" Target="../media/image12.png" Type="http://schemas.openxmlformats.org/officeDocument/2006/relationships/image"/><Relationship Id="rId3" Target="../media/image6.jpeg" Type="http://schemas.openxmlformats.org/officeDocument/2006/relationships/image"/><Relationship Id="rId4" Target="../media/image9.jpeg" Type="http://schemas.openxmlformats.org/officeDocument/2006/relationships/image"/><Relationship Id="rId5" Target="../media/image5.jpeg" Type="http://schemas.openxmlformats.org/officeDocument/2006/relationships/image"/><Relationship Id="rId6" Target="../media/image3.jpeg" Type="http://schemas.openxmlformats.org/officeDocument/2006/relationships/image"/><Relationship Id="rId7" Target="../media/image8.jpeg" Type="http://schemas.openxmlformats.org/officeDocument/2006/relationships/image"/><Relationship Id="rId8" Target="../media/image10.jpe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jpeg" Type="http://schemas.openxmlformats.org/officeDocument/2006/relationships/image"/><Relationship Id="rId11" Target="../media/image14.jpeg" Type="http://schemas.openxmlformats.org/officeDocument/2006/relationships/image"/><Relationship Id="rId12" Target="../media/image7.jpeg" Type="http://schemas.openxmlformats.org/officeDocument/2006/relationships/image"/><Relationship Id="rId13" Target="../media/image1.jpeg" Type="http://schemas.openxmlformats.org/officeDocument/2006/relationships/image"/><Relationship Id="rId14" Target="../media/image15.jpeg" Type="http://schemas.openxmlformats.org/officeDocument/2006/relationships/image"/><Relationship Id="rId15" Target="../media/image2.jpeg" Type="http://schemas.openxmlformats.org/officeDocument/2006/relationships/image"/><Relationship Id="rId16" Target="../media/image11.jpeg" Type="http://schemas.openxmlformats.org/officeDocument/2006/relationships/image"/><Relationship Id="rId2" Target="../media/image12.png" Type="http://schemas.openxmlformats.org/officeDocument/2006/relationships/image"/><Relationship Id="rId3" Target="../media/image6.jpeg" Type="http://schemas.openxmlformats.org/officeDocument/2006/relationships/image"/><Relationship Id="rId4" Target="../media/image9.jpeg" Type="http://schemas.openxmlformats.org/officeDocument/2006/relationships/image"/><Relationship Id="rId5" Target="../media/image5.jpeg" Type="http://schemas.openxmlformats.org/officeDocument/2006/relationships/image"/><Relationship Id="rId6" Target="../media/image3.jpeg" Type="http://schemas.openxmlformats.org/officeDocument/2006/relationships/image"/><Relationship Id="rId7" Target="../media/image8.jpeg" Type="http://schemas.openxmlformats.org/officeDocument/2006/relationships/image"/><Relationship Id="rId8" Target="../media/image10.jpe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jpeg" Type="http://schemas.openxmlformats.org/officeDocument/2006/relationships/image"/><Relationship Id="rId11" Target="../media/image14.jpeg" Type="http://schemas.openxmlformats.org/officeDocument/2006/relationships/image"/><Relationship Id="rId12" Target="../media/image7.jpeg" Type="http://schemas.openxmlformats.org/officeDocument/2006/relationships/image"/><Relationship Id="rId13" Target="../media/image1.jpeg" Type="http://schemas.openxmlformats.org/officeDocument/2006/relationships/image"/><Relationship Id="rId14" Target="../media/image15.jpeg" Type="http://schemas.openxmlformats.org/officeDocument/2006/relationships/image"/><Relationship Id="rId15" Target="../media/image2.jpeg" Type="http://schemas.openxmlformats.org/officeDocument/2006/relationships/image"/><Relationship Id="rId16" Target="../media/image11.jpeg" Type="http://schemas.openxmlformats.org/officeDocument/2006/relationships/image"/><Relationship Id="rId2" Target="../media/image12.png" Type="http://schemas.openxmlformats.org/officeDocument/2006/relationships/image"/><Relationship Id="rId3" Target="../media/image6.jpeg" Type="http://schemas.openxmlformats.org/officeDocument/2006/relationships/image"/><Relationship Id="rId4" Target="../media/image9.jpeg" Type="http://schemas.openxmlformats.org/officeDocument/2006/relationships/image"/><Relationship Id="rId5" Target="../media/image5.jpeg" Type="http://schemas.openxmlformats.org/officeDocument/2006/relationships/image"/><Relationship Id="rId6" Target="../media/image3.jpeg" Type="http://schemas.openxmlformats.org/officeDocument/2006/relationships/image"/><Relationship Id="rId7" Target="../media/image8.jpeg" Type="http://schemas.openxmlformats.org/officeDocument/2006/relationships/image"/><Relationship Id="rId8" Target="../media/image10.jpe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jpeg" Type="http://schemas.openxmlformats.org/officeDocument/2006/relationships/image"/><Relationship Id="rId11" Target="../media/image14.jpeg" Type="http://schemas.openxmlformats.org/officeDocument/2006/relationships/image"/><Relationship Id="rId12" Target="../media/image7.jpeg" Type="http://schemas.openxmlformats.org/officeDocument/2006/relationships/image"/><Relationship Id="rId13" Target="../media/image1.jpeg" Type="http://schemas.openxmlformats.org/officeDocument/2006/relationships/image"/><Relationship Id="rId14" Target="../media/image15.jpeg" Type="http://schemas.openxmlformats.org/officeDocument/2006/relationships/image"/><Relationship Id="rId15" Target="../media/image2.jpeg" Type="http://schemas.openxmlformats.org/officeDocument/2006/relationships/image"/><Relationship Id="rId16" Target="../media/image11.jpeg" Type="http://schemas.openxmlformats.org/officeDocument/2006/relationships/image"/><Relationship Id="rId2" Target="../media/image12.png" Type="http://schemas.openxmlformats.org/officeDocument/2006/relationships/image"/><Relationship Id="rId3" Target="../media/image6.jpeg" Type="http://schemas.openxmlformats.org/officeDocument/2006/relationships/image"/><Relationship Id="rId4" Target="../media/image9.jpeg" Type="http://schemas.openxmlformats.org/officeDocument/2006/relationships/image"/><Relationship Id="rId5" Target="../media/image5.jpeg" Type="http://schemas.openxmlformats.org/officeDocument/2006/relationships/image"/><Relationship Id="rId6" Target="../media/image3.jpeg" Type="http://schemas.openxmlformats.org/officeDocument/2006/relationships/image"/><Relationship Id="rId7" Target="../media/image8.jpeg" Type="http://schemas.openxmlformats.org/officeDocument/2006/relationships/image"/><Relationship Id="rId8" Target="../media/image10.jpe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jpeg" Type="http://schemas.openxmlformats.org/officeDocument/2006/relationships/image"/><Relationship Id="rId11" Target="../media/image14.jpeg" Type="http://schemas.openxmlformats.org/officeDocument/2006/relationships/image"/><Relationship Id="rId12" Target="../media/image7.jpeg" Type="http://schemas.openxmlformats.org/officeDocument/2006/relationships/image"/><Relationship Id="rId13" Target="../media/image1.jpeg" Type="http://schemas.openxmlformats.org/officeDocument/2006/relationships/image"/><Relationship Id="rId14" Target="../media/image15.jpeg" Type="http://schemas.openxmlformats.org/officeDocument/2006/relationships/image"/><Relationship Id="rId15" Target="../media/image2.jpeg" Type="http://schemas.openxmlformats.org/officeDocument/2006/relationships/image"/><Relationship Id="rId16" Target="../media/image11.jpeg" Type="http://schemas.openxmlformats.org/officeDocument/2006/relationships/image"/><Relationship Id="rId2" Target="../media/image12.png" Type="http://schemas.openxmlformats.org/officeDocument/2006/relationships/image"/><Relationship Id="rId3" Target="../media/image6.jpeg" Type="http://schemas.openxmlformats.org/officeDocument/2006/relationships/image"/><Relationship Id="rId4" Target="../media/image9.jpeg" Type="http://schemas.openxmlformats.org/officeDocument/2006/relationships/image"/><Relationship Id="rId5" Target="../media/image5.jpeg" Type="http://schemas.openxmlformats.org/officeDocument/2006/relationships/image"/><Relationship Id="rId6" Target="../media/image3.jpeg" Type="http://schemas.openxmlformats.org/officeDocument/2006/relationships/image"/><Relationship Id="rId7" Target="../media/image8.jpeg" Type="http://schemas.openxmlformats.org/officeDocument/2006/relationships/image"/><Relationship Id="rId8" Target="../media/image10.jpe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jpeg" Type="http://schemas.openxmlformats.org/officeDocument/2006/relationships/image"/><Relationship Id="rId11" Target="../media/image14.jpeg" Type="http://schemas.openxmlformats.org/officeDocument/2006/relationships/image"/><Relationship Id="rId12" Target="../media/image7.jpeg" Type="http://schemas.openxmlformats.org/officeDocument/2006/relationships/image"/><Relationship Id="rId13" Target="../media/image1.jpeg" Type="http://schemas.openxmlformats.org/officeDocument/2006/relationships/image"/><Relationship Id="rId14" Target="../media/image15.jpeg" Type="http://schemas.openxmlformats.org/officeDocument/2006/relationships/image"/><Relationship Id="rId15" Target="../media/image2.jpeg" Type="http://schemas.openxmlformats.org/officeDocument/2006/relationships/image"/><Relationship Id="rId16" Target="../media/image11.jpeg" Type="http://schemas.openxmlformats.org/officeDocument/2006/relationships/image"/><Relationship Id="rId2" Target="../media/image12.png" Type="http://schemas.openxmlformats.org/officeDocument/2006/relationships/image"/><Relationship Id="rId3" Target="../media/image6.jpeg" Type="http://schemas.openxmlformats.org/officeDocument/2006/relationships/image"/><Relationship Id="rId4" Target="../media/image9.jpeg" Type="http://schemas.openxmlformats.org/officeDocument/2006/relationships/image"/><Relationship Id="rId5" Target="../media/image5.jpeg" Type="http://schemas.openxmlformats.org/officeDocument/2006/relationships/image"/><Relationship Id="rId6" Target="../media/image3.jpeg" Type="http://schemas.openxmlformats.org/officeDocument/2006/relationships/image"/><Relationship Id="rId7" Target="../media/image8.jpeg" Type="http://schemas.openxmlformats.org/officeDocument/2006/relationships/image"/><Relationship Id="rId8" Target="../media/image10.jpe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jpeg" Type="http://schemas.openxmlformats.org/officeDocument/2006/relationships/image"/><Relationship Id="rId11" Target="../media/image14.jpeg" Type="http://schemas.openxmlformats.org/officeDocument/2006/relationships/image"/><Relationship Id="rId12" Target="../media/image7.jpeg" Type="http://schemas.openxmlformats.org/officeDocument/2006/relationships/image"/><Relationship Id="rId13" Target="../media/image1.jpeg" Type="http://schemas.openxmlformats.org/officeDocument/2006/relationships/image"/><Relationship Id="rId14" Target="../media/image15.jpeg" Type="http://schemas.openxmlformats.org/officeDocument/2006/relationships/image"/><Relationship Id="rId15" Target="../media/image2.jpeg" Type="http://schemas.openxmlformats.org/officeDocument/2006/relationships/image"/><Relationship Id="rId16" Target="../media/image11.jpeg" Type="http://schemas.openxmlformats.org/officeDocument/2006/relationships/image"/><Relationship Id="rId2" Target="../media/image12.png" Type="http://schemas.openxmlformats.org/officeDocument/2006/relationships/image"/><Relationship Id="rId3" Target="../media/image6.jpeg" Type="http://schemas.openxmlformats.org/officeDocument/2006/relationships/image"/><Relationship Id="rId4" Target="../media/image9.jpeg" Type="http://schemas.openxmlformats.org/officeDocument/2006/relationships/image"/><Relationship Id="rId5" Target="../media/image5.jpeg" Type="http://schemas.openxmlformats.org/officeDocument/2006/relationships/image"/><Relationship Id="rId6" Target="../media/image3.jpeg" Type="http://schemas.openxmlformats.org/officeDocument/2006/relationships/image"/><Relationship Id="rId7" Target="../media/image8.jpeg" Type="http://schemas.openxmlformats.org/officeDocument/2006/relationships/image"/><Relationship Id="rId8" Target="../media/image10.jpe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jpeg" Type="http://schemas.openxmlformats.org/officeDocument/2006/relationships/image"/><Relationship Id="rId11" Target="../media/image14.jpeg" Type="http://schemas.openxmlformats.org/officeDocument/2006/relationships/image"/><Relationship Id="rId12" Target="../media/image7.jpeg" Type="http://schemas.openxmlformats.org/officeDocument/2006/relationships/image"/><Relationship Id="rId13" Target="../media/image1.jpeg" Type="http://schemas.openxmlformats.org/officeDocument/2006/relationships/image"/><Relationship Id="rId14" Target="../media/image15.jpeg" Type="http://schemas.openxmlformats.org/officeDocument/2006/relationships/image"/><Relationship Id="rId15" Target="../media/image2.jpeg" Type="http://schemas.openxmlformats.org/officeDocument/2006/relationships/image"/><Relationship Id="rId16" Target="../media/image11.jpeg" Type="http://schemas.openxmlformats.org/officeDocument/2006/relationships/image"/><Relationship Id="rId2" Target="../media/image12.png" Type="http://schemas.openxmlformats.org/officeDocument/2006/relationships/image"/><Relationship Id="rId3" Target="../media/image6.jpeg" Type="http://schemas.openxmlformats.org/officeDocument/2006/relationships/image"/><Relationship Id="rId4" Target="../media/image9.jpeg" Type="http://schemas.openxmlformats.org/officeDocument/2006/relationships/image"/><Relationship Id="rId5" Target="../media/image5.jpeg" Type="http://schemas.openxmlformats.org/officeDocument/2006/relationships/image"/><Relationship Id="rId6" Target="../media/image3.jpeg" Type="http://schemas.openxmlformats.org/officeDocument/2006/relationships/image"/><Relationship Id="rId7" Target="../media/image8.jpeg" Type="http://schemas.openxmlformats.org/officeDocument/2006/relationships/image"/><Relationship Id="rId8" Target="../media/image10.jpe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jpeg" Type="http://schemas.openxmlformats.org/officeDocument/2006/relationships/image"/><Relationship Id="rId11" Target="../media/image14.jpeg" Type="http://schemas.openxmlformats.org/officeDocument/2006/relationships/image"/><Relationship Id="rId12" Target="../media/image7.jpeg" Type="http://schemas.openxmlformats.org/officeDocument/2006/relationships/image"/><Relationship Id="rId13" Target="../media/image1.jpeg" Type="http://schemas.openxmlformats.org/officeDocument/2006/relationships/image"/><Relationship Id="rId14" Target="../media/image15.jpeg" Type="http://schemas.openxmlformats.org/officeDocument/2006/relationships/image"/><Relationship Id="rId15" Target="../media/image2.jpeg" Type="http://schemas.openxmlformats.org/officeDocument/2006/relationships/image"/><Relationship Id="rId16" Target="../media/image11.jpeg" Type="http://schemas.openxmlformats.org/officeDocument/2006/relationships/image"/><Relationship Id="rId2" Target="../media/image12.png" Type="http://schemas.openxmlformats.org/officeDocument/2006/relationships/image"/><Relationship Id="rId3" Target="../media/image6.jpeg" Type="http://schemas.openxmlformats.org/officeDocument/2006/relationships/image"/><Relationship Id="rId4" Target="../media/image9.jpeg" Type="http://schemas.openxmlformats.org/officeDocument/2006/relationships/image"/><Relationship Id="rId5" Target="../media/image5.jpeg" Type="http://schemas.openxmlformats.org/officeDocument/2006/relationships/image"/><Relationship Id="rId6" Target="../media/image3.jpeg" Type="http://schemas.openxmlformats.org/officeDocument/2006/relationships/image"/><Relationship Id="rId7" Target="../media/image8.jpeg" Type="http://schemas.openxmlformats.org/officeDocument/2006/relationships/image"/><Relationship Id="rId8" Target="../media/image10.jpeg" Type="http://schemas.openxmlformats.org/officeDocument/2006/relationships/image"/><Relationship Id="rId9" Target="../media/image1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463286">
            <a:off x="3263127" y="9722141"/>
            <a:ext cx="4692106" cy="1599123"/>
          </a:xfrm>
          <a:custGeom>
            <a:avLst/>
            <a:gdLst/>
            <a:ahLst/>
            <a:cxnLst/>
            <a:rect r="r" b="b" t="t" l="l"/>
            <a:pathLst>
              <a:path h="1599123" w="4692106">
                <a:moveTo>
                  <a:pt x="0" y="0"/>
                </a:moveTo>
                <a:lnTo>
                  <a:pt x="4692106" y="0"/>
                </a:lnTo>
                <a:lnTo>
                  <a:pt x="4692106" y="1599122"/>
                </a:lnTo>
                <a:lnTo>
                  <a:pt x="0" y="159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l="0" t="-95817" r="-28910" b="-166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463286">
            <a:off x="-1602155" y="9599534"/>
            <a:ext cx="4080577" cy="1636367"/>
          </a:xfrm>
          <a:custGeom>
            <a:avLst/>
            <a:gdLst/>
            <a:ahLst/>
            <a:cxnLst/>
            <a:rect r="r" b="b" t="t" l="l"/>
            <a:pathLst>
              <a:path h="1636367" w="4080577">
                <a:moveTo>
                  <a:pt x="0" y="0"/>
                </a:moveTo>
                <a:lnTo>
                  <a:pt x="4080577" y="0"/>
                </a:lnTo>
                <a:lnTo>
                  <a:pt x="4080577" y="1636368"/>
                </a:lnTo>
                <a:lnTo>
                  <a:pt x="0" y="1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 l="-22786" t="-153483" r="-61989" b="-5369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463286">
            <a:off x="513990" y="9341025"/>
            <a:ext cx="3512371" cy="1595012"/>
          </a:xfrm>
          <a:custGeom>
            <a:avLst/>
            <a:gdLst/>
            <a:ahLst/>
            <a:cxnLst/>
            <a:rect r="r" b="b" t="t" l="l"/>
            <a:pathLst>
              <a:path h="1595012" w="3512371">
                <a:moveTo>
                  <a:pt x="0" y="0"/>
                </a:moveTo>
                <a:lnTo>
                  <a:pt x="3512371" y="0"/>
                </a:lnTo>
                <a:lnTo>
                  <a:pt x="3512371" y="1595013"/>
                </a:lnTo>
                <a:lnTo>
                  <a:pt x="0" y="1595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 l="0" t="-50597" r="-88195" b="-12568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463286">
            <a:off x="2061707" y="9171075"/>
            <a:ext cx="3969170" cy="1589239"/>
          </a:xfrm>
          <a:custGeom>
            <a:avLst/>
            <a:gdLst/>
            <a:ahLst/>
            <a:cxnLst/>
            <a:rect r="r" b="b" t="t" l="l"/>
            <a:pathLst>
              <a:path h="1589239" w="3969170">
                <a:moveTo>
                  <a:pt x="0" y="0"/>
                </a:moveTo>
                <a:lnTo>
                  <a:pt x="3969170" y="0"/>
                </a:lnTo>
                <a:lnTo>
                  <a:pt x="3969170" y="1589239"/>
                </a:lnTo>
                <a:lnTo>
                  <a:pt x="0" y="15892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-63767" t="-133822" r="-12202" b="-5916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463286">
            <a:off x="5248760" y="9526881"/>
            <a:ext cx="4260013" cy="1564051"/>
          </a:xfrm>
          <a:custGeom>
            <a:avLst/>
            <a:gdLst/>
            <a:ahLst/>
            <a:cxnLst/>
            <a:rect r="r" b="b" t="t" l="l"/>
            <a:pathLst>
              <a:path h="1564051" w="4260013">
                <a:moveTo>
                  <a:pt x="0" y="0"/>
                </a:moveTo>
                <a:lnTo>
                  <a:pt x="4260013" y="0"/>
                </a:lnTo>
                <a:lnTo>
                  <a:pt x="4260013" y="1564052"/>
                </a:lnTo>
                <a:lnTo>
                  <a:pt x="0" y="15640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</a:blip>
            <a:stretch>
              <a:fillRect l="0" t="-107739" r="-58343" b="-7879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4463286">
            <a:off x="6434777" y="9912934"/>
            <a:ext cx="5057896" cy="1559046"/>
          </a:xfrm>
          <a:custGeom>
            <a:avLst/>
            <a:gdLst/>
            <a:ahLst/>
            <a:cxnLst/>
            <a:rect r="r" b="b" t="t" l="l"/>
            <a:pathLst>
              <a:path h="1559046" w="5057896">
                <a:moveTo>
                  <a:pt x="0" y="0"/>
                </a:moveTo>
                <a:lnTo>
                  <a:pt x="5057897" y="0"/>
                </a:lnTo>
                <a:lnTo>
                  <a:pt x="5057897" y="1559046"/>
                </a:lnTo>
                <a:lnTo>
                  <a:pt x="0" y="1559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</a:blip>
            <a:stretch>
              <a:fillRect l="-3996" t="-189709" r="-37700" b="-1675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463286">
            <a:off x="8059664" y="10014599"/>
            <a:ext cx="5110868" cy="1538255"/>
          </a:xfrm>
          <a:custGeom>
            <a:avLst/>
            <a:gdLst/>
            <a:ahLst/>
            <a:cxnLst/>
            <a:rect r="r" b="b" t="t" l="l"/>
            <a:pathLst>
              <a:path h="1538255" w="5110868">
                <a:moveTo>
                  <a:pt x="0" y="0"/>
                </a:moveTo>
                <a:lnTo>
                  <a:pt x="5110867" y="0"/>
                </a:lnTo>
                <a:lnTo>
                  <a:pt x="5110867" y="1538255"/>
                </a:lnTo>
                <a:lnTo>
                  <a:pt x="0" y="15382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</a:blip>
            <a:stretch>
              <a:fillRect l="0" t="-115073" r="-27258" b="-10177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463286">
            <a:off x="10712709" y="9440131"/>
            <a:ext cx="3460051" cy="1534360"/>
          </a:xfrm>
          <a:custGeom>
            <a:avLst/>
            <a:gdLst/>
            <a:ahLst/>
            <a:cxnLst/>
            <a:rect r="r" b="b" t="t" l="l"/>
            <a:pathLst>
              <a:path h="1534360" w="3460051">
                <a:moveTo>
                  <a:pt x="0" y="0"/>
                </a:moveTo>
                <a:lnTo>
                  <a:pt x="3460051" y="0"/>
                </a:lnTo>
                <a:lnTo>
                  <a:pt x="3460051" y="1534360"/>
                </a:lnTo>
                <a:lnTo>
                  <a:pt x="0" y="15343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3999"/>
            </a:blip>
            <a:stretch>
              <a:fillRect l="0" t="-142981" r="-152098" b="-77151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463286">
            <a:off x="12034422" y="9530691"/>
            <a:ext cx="4085165" cy="1510829"/>
          </a:xfrm>
          <a:custGeom>
            <a:avLst/>
            <a:gdLst/>
            <a:ahLst/>
            <a:cxnLst/>
            <a:rect r="r" b="b" t="t" l="l"/>
            <a:pathLst>
              <a:path h="1510829" w="4085165">
                <a:moveTo>
                  <a:pt x="0" y="0"/>
                </a:moveTo>
                <a:lnTo>
                  <a:pt x="4085166" y="0"/>
                </a:lnTo>
                <a:lnTo>
                  <a:pt x="4085166" y="1510829"/>
                </a:lnTo>
                <a:lnTo>
                  <a:pt x="0" y="1510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 l="-78122" t="-503993" r="-160492" b="-6399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463286">
            <a:off x="12577011" y="10538503"/>
            <a:ext cx="5715841" cy="1501278"/>
          </a:xfrm>
          <a:custGeom>
            <a:avLst/>
            <a:gdLst/>
            <a:ahLst/>
            <a:cxnLst/>
            <a:rect r="r" b="b" t="t" l="l"/>
            <a:pathLst>
              <a:path h="1501278" w="5715841">
                <a:moveTo>
                  <a:pt x="0" y="0"/>
                </a:moveTo>
                <a:lnTo>
                  <a:pt x="5715841" y="0"/>
                </a:lnTo>
                <a:lnTo>
                  <a:pt x="5715841" y="1501278"/>
                </a:lnTo>
                <a:lnTo>
                  <a:pt x="0" y="1501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3999"/>
            </a:blip>
            <a:stretch>
              <a:fillRect l="-23409" t="-136613" r="-18043" b="-12242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4463286">
            <a:off x="16306440" y="9061331"/>
            <a:ext cx="2758458" cy="2049723"/>
          </a:xfrm>
          <a:custGeom>
            <a:avLst/>
            <a:gdLst/>
            <a:ahLst/>
            <a:cxnLst/>
            <a:rect r="r" b="b" t="t" l="l"/>
            <a:pathLst>
              <a:path h="2049723" w="2758458">
                <a:moveTo>
                  <a:pt x="0" y="0"/>
                </a:moveTo>
                <a:lnTo>
                  <a:pt x="2758458" y="0"/>
                </a:lnTo>
                <a:lnTo>
                  <a:pt x="2758458" y="2049723"/>
                </a:lnTo>
                <a:lnTo>
                  <a:pt x="0" y="2049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3999"/>
            </a:blip>
            <a:stretch>
              <a:fillRect l="0" t="-116710" r="-171198" b="-2672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981121" y="512784"/>
            <a:ext cx="2874112" cy="1582685"/>
          </a:xfrm>
          <a:custGeom>
            <a:avLst/>
            <a:gdLst/>
            <a:ahLst/>
            <a:cxnLst/>
            <a:rect r="r" b="b" t="t" l="l"/>
            <a:pathLst>
              <a:path h="1582685" w="2874112">
                <a:moveTo>
                  <a:pt x="0" y="0"/>
                </a:moveTo>
                <a:lnTo>
                  <a:pt x="2874112" y="0"/>
                </a:lnTo>
                <a:lnTo>
                  <a:pt x="2874112" y="1582685"/>
                </a:lnTo>
                <a:lnTo>
                  <a:pt x="0" y="15826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653142" y="2350510"/>
            <a:ext cx="5885736" cy="84214"/>
            <a:chOff x="0" y="0"/>
            <a:chExt cx="3337514" cy="477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337514" cy="47754"/>
            </a:xfrm>
            <a:custGeom>
              <a:avLst/>
              <a:gdLst/>
              <a:ahLst/>
              <a:cxnLst/>
              <a:rect r="r" b="b" t="t" l="l"/>
              <a:pathLst>
                <a:path h="47754" w="3337514">
                  <a:moveTo>
                    <a:pt x="0" y="0"/>
                  </a:moveTo>
                  <a:lnTo>
                    <a:pt x="3337514" y="0"/>
                  </a:lnTo>
                  <a:lnTo>
                    <a:pt x="3337514" y="47754"/>
                  </a:lnTo>
                  <a:lnTo>
                    <a:pt x="0" y="47754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0"/>
              <a:ext cx="3337514" cy="47754"/>
            </a:xfrm>
            <a:prstGeom prst="rect">
              <a:avLst/>
            </a:prstGeom>
          </p:spPr>
          <p:txBody>
            <a:bodyPr anchor="ctr" rtlCol="false" tIns="14992" lIns="14992" bIns="14992" rIns="14992"/>
            <a:lstStyle/>
            <a:p>
              <a:pPr algn="ctr">
                <a:lnSpc>
                  <a:spcPts val="510"/>
                </a:lnSpc>
              </a:pPr>
            </a:p>
          </p:txBody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653899" y="1219712"/>
            <a:ext cx="643184" cy="875757"/>
            <a:chOff x="0" y="0"/>
            <a:chExt cx="2546350" cy="34671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54889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548890">
                  <a:moveTo>
                    <a:pt x="341630" y="3027680"/>
                  </a:moveTo>
                  <a:cubicBezTo>
                    <a:pt x="455930" y="3175000"/>
                    <a:pt x="599440" y="3286760"/>
                    <a:pt x="765810" y="3360420"/>
                  </a:cubicBezTo>
                  <a:cubicBezTo>
                    <a:pt x="929640" y="3431540"/>
                    <a:pt x="1116330" y="3468370"/>
                    <a:pt x="1320800" y="3468370"/>
                  </a:cubicBezTo>
                  <a:cubicBezTo>
                    <a:pt x="1493520" y="3468370"/>
                    <a:pt x="1656080" y="3440430"/>
                    <a:pt x="1803400" y="3387090"/>
                  </a:cubicBezTo>
                  <a:cubicBezTo>
                    <a:pt x="1954530" y="3332480"/>
                    <a:pt x="2086610" y="3247390"/>
                    <a:pt x="2197100" y="3135630"/>
                  </a:cubicBezTo>
                  <a:cubicBezTo>
                    <a:pt x="2307590" y="3023870"/>
                    <a:pt x="2393950" y="2884170"/>
                    <a:pt x="2456180" y="2716530"/>
                  </a:cubicBezTo>
                  <a:cubicBezTo>
                    <a:pt x="2517140" y="2552700"/>
                    <a:pt x="2547620" y="2359660"/>
                    <a:pt x="2547620" y="2141220"/>
                  </a:cubicBezTo>
                  <a:lnTo>
                    <a:pt x="2547620" y="2033270"/>
                  </a:lnTo>
                  <a:lnTo>
                    <a:pt x="1776730" y="2033270"/>
                  </a:lnTo>
                  <a:lnTo>
                    <a:pt x="1776730" y="2141220"/>
                  </a:lnTo>
                  <a:cubicBezTo>
                    <a:pt x="1776730" y="2250440"/>
                    <a:pt x="1765300" y="2346960"/>
                    <a:pt x="1742440" y="2425700"/>
                  </a:cubicBezTo>
                  <a:cubicBezTo>
                    <a:pt x="1720850" y="2500630"/>
                    <a:pt x="1690370" y="2562860"/>
                    <a:pt x="1652270" y="2609850"/>
                  </a:cubicBezTo>
                  <a:cubicBezTo>
                    <a:pt x="1615440" y="2655570"/>
                    <a:pt x="1572260" y="2688590"/>
                    <a:pt x="1521460" y="2710180"/>
                  </a:cubicBezTo>
                  <a:cubicBezTo>
                    <a:pt x="1468120" y="2733040"/>
                    <a:pt x="1407160" y="2744470"/>
                    <a:pt x="1339850" y="2744470"/>
                  </a:cubicBezTo>
                  <a:cubicBezTo>
                    <a:pt x="1250950" y="2744470"/>
                    <a:pt x="1173480" y="2725420"/>
                    <a:pt x="1109980" y="2689860"/>
                  </a:cubicBezTo>
                  <a:cubicBezTo>
                    <a:pt x="1043940" y="2653030"/>
                    <a:pt x="990600" y="2599690"/>
                    <a:pt x="946150" y="2528570"/>
                  </a:cubicBezTo>
                  <a:cubicBezTo>
                    <a:pt x="899160" y="2453640"/>
                    <a:pt x="863600" y="2358390"/>
                    <a:pt x="840740" y="2246630"/>
                  </a:cubicBezTo>
                  <a:cubicBezTo>
                    <a:pt x="816610" y="2129790"/>
                    <a:pt x="803910" y="1995170"/>
                    <a:pt x="803910" y="1847850"/>
                  </a:cubicBezTo>
                  <a:lnTo>
                    <a:pt x="803910" y="1617980"/>
                  </a:lnTo>
                  <a:cubicBezTo>
                    <a:pt x="803910" y="1469390"/>
                    <a:pt x="815340" y="1334770"/>
                    <a:pt x="839470" y="1217930"/>
                  </a:cubicBezTo>
                  <a:cubicBezTo>
                    <a:pt x="862330" y="1106170"/>
                    <a:pt x="896620" y="1010920"/>
                    <a:pt x="942340" y="935990"/>
                  </a:cubicBezTo>
                  <a:cubicBezTo>
                    <a:pt x="985520" y="864870"/>
                    <a:pt x="1037590" y="811530"/>
                    <a:pt x="1101090" y="774700"/>
                  </a:cubicBezTo>
                  <a:cubicBezTo>
                    <a:pt x="1163320" y="737870"/>
                    <a:pt x="1235710" y="720090"/>
                    <a:pt x="1323340" y="720090"/>
                  </a:cubicBezTo>
                  <a:cubicBezTo>
                    <a:pt x="1386840" y="720090"/>
                    <a:pt x="1446530" y="731520"/>
                    <a:pt x="1497330" y="754380"/>
                  </a:cubicBezTo>
                  <a:cubicBezTo>
                    <a:pt x="1546860" y="775970"/>
                    <a:pt x="1590040" y="810260"/>
                    <a:pt x="1626870" y="855980"/>
                  </a:cubicBezTo>
                  <a:cubicBezTo>
                    <a:pt x="1664970" y="904240"/>
                    <a:pt x="1695450" y="966470"/>
                    <a:pt x="1718310" y="1042670"/>
                  </a:cubicBezTo>
                  <a:cubicBezTo>
                    <a:pt x="1741170" y="1122680"/>
                    <a:pt x="1752600" y="1219200"/>
                    <a:pt x="1752600" y="1328420"/>
                  </a:cubicBezTo>
                  <a:lnTo>
                    <a:pt x="1752600" y="1436370"/>
                  </a:lnTo>
                  <a:lnTo>
                    <a:pt x="2548890" y="1436370"/>
                  </a:lnTo>
                  <a:lnTo>
                    <a:pt x="2548890" y="1328420"/>
                  </a:lnTo>
                  <a:cubicBezTo>
                    <a:pt x="2548890" y="1103630"/>
                    <a:pt x="2518410" y="905510"/>
                    <a:pt x="2456180" y="740410"/>
                  </a:cubicBezTo>
                  <a:cubicBezTo>
                    <a:pt x="2393950" y="571500"/>
                    <a:pt x="2306319" y="430530"/>
                    <a:pt x="2195830" y="321310"/>
                  </a:cubicBezTo>
                  <a:cubicBezTo>
                    <a:pt x="2085340" y="210820"/>
                    <a:pt x="1951990" y="128270"/>
                    <a:pt x="1800859" y="76200"/>
                  </a:cubicBezTo>
                  <a:cubicBezTo>
                    <a:pt x="1650999" y="26670"/>
                    <a:pt x="1489709" y="0"/>
                    <a:pt x="1319529" y="0"/>
                  </a:cubicBezTo>
                  <a:cubicBezTo>
                    <a:pt x="1115059" y="0"/>
                    <a:pt x="928369" y="35560"/>
                    <a:pt x="764539" y="106680"/>
                  </a:cubicBezTo>
                  <a:cubicBezTo>
                    <a:pt x="598170" y="180340"/>
                    <a:pt x="455930" y="292100"/>
                    <a:pt x="341630" y="439420"/>
                  </a:cubicBezTo>
                  <a:cubicBezTo>
                    <a:pt x="228600" y="584200"/>
                    <a:pt x="142240" y="768350"/>
                    <a:pt x="85090" y="985520"/>
                  </a:cubicBezTo>
                  <a:cubicBezTo>
                    <a:pt x="27940" y="1197610"/>
                    <a:pt x="0" y="1449070"/>
                    <a:pt x="0" y="1734820"/>
                  </a:cubicBezTo>
                  <a:cubicBezTo>
                    <a:pt x="0" y="2020570"/>
                    <a:pt x="27940" y="2272030"/>
                    <a:pt x="85090" y="2482850"/>
                  </a:cubicBezTo>
                  <a:cubicBezTo>
                    <a:pt x="142240" y="2700020"/>
                    <a:pt x="228600" y="2882900"/>
                    <a:pt x="341630" y="3027680"/>
                  </a:cubicBezTo>
                  <a:close/>
                </a:path>
              </a:pathLst>
            </a:custGeom>
            <a:blipFill>
              <a:blip r:embed="rId7"/>
              <a:stretch>
                <a:fillRect l="-127338" t="-41210" r="-87467" b="-13022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1319903" y="1219712"/>
            <a:ext cx="693548" cy="875757"/>
            <a:chOff x="0" y="0"/>
            <a:chExt cx="2745740" cy="34671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10"/>
              <a:stretch>
                <a:fillRect l="-14450" t="-8978" r="-92039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2038702" y="1219712"/>
            <a:ext cx="693548" cy="875757"/>
            <a:chOff x="0" y="0"/>
            <a:chExt cx="2745740" cy="34671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6"/>
              <a:stretch>
                <a:fillRect l="-8372" t="0" r="-81758" b="0"/>
              </a:stretch>
            </a:blip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2758495" y="1219712"/>
            <a:ext cx="589362" cy="875757"/>
            <a:chOff x="0" y="0"/>
            <a:chExt cx="2258060" cy="335534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2580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58060">
                  <a:moveTo>
                    <a:pt x="1649730" y="77470"/>
                  </a:moveTo>
                  <a:cubicBezTo>
                    <a:pt x="1518920" y="26670"/>
                    <a:pt x="1366520" y="0"/>
                    <a:pt x="119634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137410"/>
                  </a:lnTo>
                  <a:lnTo>
                    <a:pt x="1196340" y="2137410"/>
                  </a:lnTo>
                  <a:cubicBezTo>
                    <a:pt x="1352550" y="2137410"/>
                    <a:pt x="1497330" y="2110740"/>
                    <a:pt x="1626870" y="2058670"/>
                  </a:cubicBezTo>
                  <a:cubicBezTo>
                    <a:pt x="1757680" y="2006600"/>
                    <a:pt x="1870710" y="1931670"/>
                    <a:pt x="1964690" y="1836420"/>
                  </a:cubicBezTo>
                  <a:cubicBezTo>
                    <a:pt x="2058670" y="1741170"/>
                    <a:pt x="2132330" y="1624330"/>
                    <a:pt x="2183130" y="1489710"/>
                  </a:cubicBezTo>
                  <a:cubicBezTo>
                    <a:pt x="2232660" y="1357630"/>
                    <a:pt x="2258060" y="1209040"/>
                    <a:pt x="2258060" y="1049020"/>
                  </a:cubicBezTo>
                  <a:cubicBezTo>
                    <a:pt x="2258060" y="901700"/>
                    <a:pt x="2235200" y="763270"/>
                    <a:pt x="2190750" y="636270"/>
                  </a:cubicBezTo>
                  <a:cubicBezTo>
                    <a:pt x="2145030" y="506730"/>
                    <a:pt x="2076450" y="392430"/>
                    <a:pt x="1986280" y="298450"/>
                  </a:cubicBezTo>
                  <a:cubicBezTo>
                    <a:pt x="1896110" y="205740"/>
                    <a:pt x="1781810" y="130810"/>
                    <a:pt x="1649730" y="77470"/>
                  </a:cubicBezTo>
                  <a:close/>
                  <a:moveTo>
                    <a:pt x="783590" y="739140"/>
                  </a:moveTo>
                  <a:lnTo>
                    <a:pt x="1136650" y="739140"/>
                  </a:lnTo>
                  <a:cubicBezTo>
                    <a:pt x="1243330" y="739140"/>
                    <a:pt x="1322070" y="765810"/>
                    <a:pt x="1375410" y="820420"/>
                  </a:cubicBezTo>
                  <a:cubicBezTo>
                    <a:pt x="1430020" y="875030"/>
                    <a:pt x="1455420" y="951230"/>
                    <a:pt x="1455420" y="1051560"/>
                  </a:cubicBezTo>
                  <a:cubicBezTo>
                    <a:pt x="1455420" y="1168400"/>
                    <a:pt x="1427480" y="1258570"/>
                    <a:pt x="1372870" y="1319530"/>
                  </a:cubicBezTo>
                  <a:cubicBezTo>
                    <a:pt x="1320800" y="1377950"/>
                    <a:pt x="1243330" y="1405890"/>
                    <a:pt x="1135380" y="1405890"/>
                  </a:cubicBezTo>
                  <a:lnTo>
                    <a:pt x="783590" y="140589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4"/>
              <a:stretch>
                <a:fillRect l="-78738" t="-10237" r="-76658" b="-4346"/>
              </a:stretch>
            </a:blip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3374573" y="1219712"/>
            <a:ext cx="569474" cy="875757"/>
            <a:chOff x="0" y="0"/>
            <a:chExt cx="2181860" cy="33553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9"/>
              <a:stretch>
                <a:fillRect l="-67708" t="-56692" r="-260201" b="0"/>
              </a:stretch>
            </a:blip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3969823" y="1219712"/>
            <a:ext cx="665933" cy="875757"/>
            <a:chOff x="0" y="0"/>
            <a:chExt cx="2551430" cy="335534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11"/>
              <a:stretch>
                <a:fillRect l="-75845" t="0" r="-21515" b="0"/>
              </a:stretch>
            </a:blipFill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4662001" y="1219712"/>
            <a:ext cx="761066" cy="875757"/>
            <a:chOff x="0" y="0"/>
            <a:chExt cx="2915920" cy="335534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915920" cy="3356610"/>
            </a:xfrm>
            <a:custGeom>
              <a:avLst/>
              <a:gdLst/>
              <a:ahLst/>
              <a:cxnLst/>
              <a:rect r="r" b="b" t="t" l="l"/>
              <a:pathLst>
                <a:path h="3356610" w="291592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14"/>
              <a:stretch>
                <a:fillRect l="0" t="-15071" r="0" b="-15071"/>
              </a:stretch>
            </a:blipFill>
          </p:spPr>
        </p:sp>
      </p:grpSp>
      <p:grpSp>
        <p:nvGrpSpPr>
          <p:cNvPr name="Group 31" id="31"/>
          <p:cNvGrpSpPr>
            <a:grpSpLocks noChangeAspect="true"/>
          </p:cNvGrpSpPr>
          <p:nvPr/>
        </p:nvGrpSpPr>
        <p:grpSpPr>
          <a:xfrm rot="0">
            <a:off x="5450791" y="1219712"/>
            <a:ext cx="593672" cy="875757"/>
            <a:chOff x="0" y="0"/>
            <a:chExt cx="2274570" cy="335534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2745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74570">
                  <a:moveTo>
                    <a:pt x="2245360" y="361950"/>
                  </a:moveTo>
                  <a:lnTo>
                    <a:pt x="2245360" y="0"/>
                  </a:lnTo>
                  <a:lnTo>
                    <a:pt x="92710" y="0"/>
                  </a:lnTo>
                  <a:lnTo>
                    <a:pt x="92710" y="739140"/>
                  </a:lnTo>
                  <a:lnTo>
                    <a:pt x="1179830" y="739140"/>
                  </a:lnTo>
                  <a:lnTo>
                    <a:pt x="0" y="2997200"/>
                  </a:lnTo>
                  <a:lnTo>
                    <a:pt x="0" y="3355340"/>
                  </a:lnTo>
                  <a:lnTo>
                    <a:pt x="2274570" y="3355340"/>
                  </a:lnTo>
                  <a:lnTo>
                    <a:pt x="2274570" y="2618740"/>
                  </a:lnTo>
                  <a:lnTo>
                    <a:pt x="1062990" y="2618740"/>
                  </a:lnTo>
                  <a:close/>
                </a:path>
              </a:pathLst>
            </a:custGeom>
            <a:blipFill>
              <a:blip r:embed="rId5"/>
              <a:stretch>
                <a:fillRect l="-45579" t="-5479" r="-101826" b="-6330"/>
              </a:stretch>
            </a:blipFill>
          </p:spPr>
        </p:sp>
      </p:grpSp>
      <p:grpSp>
        <p:nvGrpSpPr>
          <p:cNvPr name="Group 33" id="33"/>
          <p:cNvGrpSpPr>
            <a:grpSpLocks noChangeAspect="true"/>
          </p:cNvGrpSpPr>
          <p:nvPr/>
        </p:nvGrpSpPr>
        <p:grpSpPr>
          <a:xfrm rot="0">
            <a:off x="6070708" y="1219712"/>
            <a:ext cx="205183" cy="875757"/>
            <a:chOff x="0" y="0"/>
            <a:chExt cx="786130" cy="335534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7861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15"/>
              <a:stretch>
                <a:fillRect l="-252697" t="0" r="-216392" b="0"/>
              </a:stretch>
            </a:blipFill>
          </p:spPr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6302136" y="1219712"/>
            <a:ext cx="693548" cy="875757"/>
            <a:chOff x="0" y="0"/>
            <a:chExt cx="2745740" cy="34671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8"/>
              <a:stretch>
                <a:fillRect l="-46435" t="-24252" r="-63368" b="-212"/>
              </a:stretch>
            </a:blipFill>
          </p:spPr>
        </p:sp>
      </p:grpSp>
      <p:grpSp>
        <p:nvGrpSpPr>
          <p:cNvPr name="Group 37" id="37"/>
          <p:cNvGrpSpPr>
            <a:grpSpLocks noChangeAspect="true"/>
          </p:cNvGrpSpPr>
          <p:nvPr/>
        </p:nvGrpSpPr>
        <p:grpSpPr>
          <a:xfrm rot="0">
            <a:off x="7032701" y="1219712"/>
            <a:ext cx="603616" cy="875757"/>
            <a:chOff x="0" y="0"/>
            <a:chExt cx="2312670" cy="33553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2"/>
              <a:stretch>
                <a:fillRect l="-79155" t="0" r="-79155" b="0"/>
              </a:stretch>
            </a:blip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0">
            <a:off x="7683286" y="1219712"/>
            <a:ext cx="569474" cy="875757"/>
            <a:chOff x="0" y="0"/>
            <a:chExt cx="2181860" cy="335534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6"/>
              <a:stretch>
                <a:fillRect l="-73198" t="-74155" r="-295208" b="-29003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653142" y="588984"/>
            <a:ext cx="3043475" cy="55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4160" spc="-12">
                <a:solidFill>
                  <a:srgbClr val="999999"/>
                </a:solidFill>
                <a:latin typeface="Open Sans 1"/>
              </a:rPr>
              <a:t>Il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CE1B39"/>
                </a:solidFill>
                <a:latin typeface="Open Sans 1"/>
              </a:rPr>
              <a:t>LAVORO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004288"/>
                </a:solidFill>
                <a:latin typeface="Open Sans 1"/>
              </a:rPr>
              <a:t>è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653899" y="3588152"/>
            <a:ext cx="17201333" cy="3292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779"/>
              </a:lnSpc>
            </a:pPr>
            <a:r>
              <a:rPr lang="en-US" sz="12194" spc="-36">
                <a:solidFill>
                  <a:srgbClr val="004288"/>
                </a:solidFill>
                <a:latin typeface="Open Sans 1 Bold"/>
              </a:rPr>
              <a:t>Documento </a:t>
            </a:r>
          </a:p>
          <a:p>
            <a:pPr>
              <a:lnSpc>
                <a:spcPts val="12084"/>
              </a:lnSpc>
            </a:pPr>
            <a:r>
              <a:rPr lang="en-US" sz="10694" spc="-32">
                <a:solidFill>
                  <a:srgbClr val="545454"/>
                </a:solidFill>
                <a:latin typeface="Open Sans 1"/>
              </a:rPr>
              <a:t>Assemblea Nazionale 2023</a:t>
            </a:r>
            <a:r>
              <a:rPr lang="en-US" sz="10694" spc="-32">
                <a:solidFill>
                  <a:srgbClr val="004288"/>
                </a:solidFill>
                <a:latin typeface="Open Sans 1"/>
              </a:rPr>
              <a:t> </a:t>
            </a:r>
          </a:p>
        </p:txBody>
      </p:sp>
      <p:grpSp>
        <p:nvGrpSpPr>
          <p:cNvPr name="Group 43" id="43"/>
          <p:cNvGrpSpPr/>
          <p:nvPr/>
        </p:nvGrpSpPr>
        <p:grpSpPr>
          <a:xfrm rot="0">
            <a:off x="-585529" y="7840479"/>
            <a:ext cx="19656060" cy="1205213"/>
            <a:chOff x="0" y="0"/>
            <a:chExt cx="5328091" cy="326692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5328091" cy="326692"/>
            </a:xfrm>
            <a:custGeom>
              <a:avLst/>
              <a:gdLst/>
              <a:ahLst/>
              <a:cxnLst/>
              <a:rect r="r" b="b" t="t" l="l"/>
              <a:pathLst>
                <a:path h="326692" w="5328091">
                  <a:moveTo>
                    <a:pt x="0" y="0"/>
                  </a:moveTo>
                  <a:lnTo>
                    <a:pt x="5328091" y="0"/>
                  </a:lnTo>
                  <a:lnTo>
                    <a:pt x="5328091" y="326692"/>
                  </a:lnTo>
                  <a:lnTo>
                    <a:pt x="0" y="3266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5328091" cy="364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0" y="-277334"/>
            <a:ext cx="18288000" cy="382777"/>
            <a:chOff x="0" y="0"/>
            <a:chExt cx="8367971" cy="175146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367971" cy="175146"/>
            </a:xfrm>
            <a:custGeom>
              <a:avLst/>
              <a:gdLst/>
              <a:ahLst/>
              <a:cxnLst/>
              <a:rect r="r" b="b" t="t" l="l"/>
              <a:pathLst>
                <a:path h="175146" w="8367971">
                  <a:moveTo>
                    <a:pt x="0" y="0"/>
                  </a:moveTo>
                  <a:lnTo>
                    <a:pt x="8367971" y="0"/>
                  </a:lnTo>
                  <a:lnTo>
                    <a:pt x="8367971" y="175146"/>
                  </a:lnTo>
                  <a:lnTo>
                    <a:pt x="0" y="175146"/>
                  </a:lnTo>
                  <a:close/>
                </a:path>
              </a:pathLst>
            </a:custGeom>
            <a:solidFill>
              <a:srgbClr val="D9D9D9"/>
            </a:solidFill>
            <a:ln w="9525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0" y="9525"/>
              <a:ext cx="8367971" cy="165621"/>
            </a:xfrm>
            <a:prstGeom prst="rect">
              <a:avLst/>
            </a:prstGeom>
          </p:spPr>
          <p:txBody>
            <a:bodyPr anchor="ctr" rtlCol="false" tIns="27432" lIns="27432" bIns="27432" rIns="27432"/>
            <a:lstStyle/>
            <a:p>
              <a:pPr algn="ctr">
                <a:lnSpc>
                  <a:spcPts val="933"/>
                </a:lnSpc>
              </a:pPr>
            </a:p>
          </p:txBody>
        </p:sp>
      </p:grpSp>
      <p:sp>
        <p:nvSpPr>
          <p:cNvPr name="TextBox 49" id="49"/>
          <p:cNvSpPr txBox="true"/>
          <p:nvPr/>
        </p:nvSpPr>
        <p:spPr>
          <a:xfrm rot="0">
            <a:off x="13071952" y="7627332"/>
            <a:ext cx="4783280" cy="11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51"/>
              </a:lnSpc>
            </a:pP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 Bold"/>
              </a:rPr>
              <a:t>Assemblea Nazionale</a:t>
            </a: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"/>
              </a:rPr>
              <a:t>Bologna - 12 dicembre 2023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3899" y="4872245"/>
            <a:ext cx="16273100" cy="3517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POLITICHE 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PER IL MEZZOGIORNO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53899" y="2991737"/>
            <a:ext cx="17102399" cy="85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35"/>
              </a:lnSpc>
            </a:pPr>
            <a:r>
              <a:rPr lang="en-US" sz="5298" spc="-143">
                <a:solidFill>
                  <a:srgbClr val="545454"/>
                </a:solidFill>
                <a:latin typeface="Open Sans 1 Bold"/>
              </a:rPr>
              <a:t>Documento Assemblea Nazionale 2023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53899" y="4064004"/>
            <a:ext cx="5257969" cy="116259"/>
            <a:chOff x="0" y="0"/>
            <a:chExt cx="1610052" cy="3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0052" cy="35600"/>
            </a:xfrm>
            <a:custGeom>
              <a:avLst/>
              <a:gdLst/>
              <a:ahLst/>
              <a:cxnLst/>
              <a:rect r="r" b="b" t="t" l="l"/>
              <a:pathLst>
                <a:path h="35600" w="1610052">
                  <a:moveTo>
                    <a:pt x="0" y="0"/>
                  </a:moveTo>
                  <a:lnTo>
                    <a:pt x="1610052" y="0"/>
                  </a:lnTo>
                  <a:lnTo>
                    <a:pt x="1610052" y="35600"/>
                  </a:lnTo>
                  <a:lnTo>
                    <a:pt x="0" y="35600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610052" cy="26075"/>
            </a:xfrm>
            <a:prstGeom prst="rect">
              <a:avLst/>
            </a:prstGeom>
          </p:spPr>
          <p:txBody>
            <a:bodyPr anchor="ctr" rtlCol="false" tIns="13608" lIns="13608" bIns="13608" rIns="13608"/>
            <a:lstStyle/>
            <a:p>
              <a:pPr algn="ctr">
                <a:lnSpc>
                  <a:spcPts val="46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981121" y="512784"/>
            <a:ext cx="2874112" cy="1582685"/>
          </a:xfrm>
          <a:custGeom>
            <a:avLst/>
            <a:gdLst/>
            <a:ahLst/>
            <a:cxnLst/>
            <a:rect r="r" b="b" t="t" l="l"/>
            <a:pathLst>
              <a:path h="1582685" w="2874112">
                <a:moveTo>
                  <a:pt x="0" y="0"/>
                </a:moveTo>
                <a:lnTo>
                  <a:pt x="2874112" y="0"/>
                </a:lnTo>
                <a:lnTo>
                  <a:pt x="2874112" y="1582685"/>
                </a:lnTo>
                <a:lnTo>
                  <a:pt x="0" y="158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53899" y="1219712"/>
            <a:ext cx="643184" cy="875757"/>
            <a:chOff x="0" y="0"/>
            <a:chExt cx="2546350" cy="3467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4889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548890">
                  <a:moveTo>
                    <a:pt x="341630" y="3027680"/>
                  </a:moveTo>
                  <a:cubicBezTo>
                    <a:pt x="455930" y="3175000"/>
                    <a:pt x="599440" y="3286760"/>
                    <a:pt x="765810" y="3360420"/>
                  </a:cubicBezTo>
                  <a:cubicBezTo>
                    <a:pt x="929640" y="3431540"/>
                    <a:pt x="1116330" y="3468370"/>
                    <a:pt x="1320800" y="3468370"/>
                  </a:cubicBezTo>
                  <a:cubicBezTo>
                    <a:pt x="1493520" y="3468370"/>
                    <a:pt x="1656080" y="3440430"/>
                    <a:pt x="1803400" y="3387090"/>
                  </a:cubicBezTo>
                  <a:cubicBezTo>
                    <a:pt x="1954530" y="3332480"/>
                    <a:pt x="2086610" y="3247390"/>
                    <a:pt x="2197100" y="3135630"/>
                  </a:cubicBezTo>
                  <a:cubicBezTo>
                    <a:pt x="2307590" y="3023870"/>
                    <a:pt x="2393950" y="2884170"/>
                    <a:pt x="2456180" y="2716530"/>
                  </a:cubicBezTo>
                  <a:cubicBezTo>
                    <a:pt x="2517140" y="2552700"/>
                    <a:pt x="2547620" y="2359660"/>
                    <a:pt x="2547620" y="2141220"/>
                  </a:cubicBezTo>
                  <a:lnTo>
                    <a:pt x="2547620" y="2033270"/>
                  </a:lnTo>
                  <a:lnTo>
                    <a:pt x="1776730" y="2033270"/>
                  </a:lnTo>
                  <a:lnTo>
                    <a:pt x="1776730" y="2141220"/>
                  </a:lnTo>
                  <a:cubicBezTo>
                    <a:pt x="1776730" y="2250440"/>
                    <a:pt x="1765300" y="2346960"/>
                    <a:pt x="1742440" y="2425700"/>
                  </a:cubicBezTo>
                  <a:cubicBezTo>
                    <a:pt x="1720850" y="2500630"/>
                    <a:pt x="1690370" y="2562860"/>
                    <a:pt x="1652270" y="2609850"/>
                  </a:cubicBezTo>
                  <a:cubicBezTo>
                    <a:pt x="1615440" y="2655570"/>
                    <a:pt x="1572260" y="2688590"/>
                    <a:pt x="1521460" y="2710180"/>
                  </a:cubicBezTo>
                  <a:cubicBezTo>
                    <a:pt x="1468120" y="2733040"/>
                    <a:pt x="1407160" y="2744470"/>
                    <a:pt x="1339850" y="2744470"/>
                  </a:cubicBezTo>
                  <a:cubicBezTo>
                    <a:pt x="1250950" y="2744470"/>
                    <a:pt x="1173480" y="2725420"/>
                    <a:pt x="1109980" y="2689860"/>
                  </a:cubicBezTo>
                  <a:cubicBezTo>
                    <a:pt x="1043940" y="2653030"/>
                    <a:pt x="990600" y="2599690"/>
                    <a:pt x="946150" y="2528570"/>
                  </a:cubicBezTo>
                  <a:cubicBezTo>
                    <a:pt x="899160" y="2453640"/>
                    <a:pt x="863600" y="2358390"/>
                    <a:pt x="840740" y="2246630"/>
                  </a:cubicBezTo>
                  <a:cubicBezTo>
                    <a:pt x="816610" y="2129790"/>
                    <a:pt x="803910" y="1995170"/>
                    <a:pt x="803910" y="1847850"/>
                  </a:cubicBezTo>
                  <a:lnTo>
                    <a:pt x="803910" y="1617980"/>
                  </a:lnTo>
                  <a:cubicBezTo>
                    <a:pt x="803910" y="1469390"/>
                    <a:pt x="815340" y="1334770"/>
                    <a:pt x="839470" y="1217930"/>
                  </a:cubicBezTo>
                  <a:cubicBezTo>
                    <a:pt x="862330" y="1106170"/>
                    <a:pt x="896620" y="1010920"/>
                    <a:pt x="942340" y="935990"/>
                  </a:cubicBezTo>
                  <a:cubicBezTo>
                    <a:pt x="985520" y="864870"/>
                    <a:pt x="1037590" y="811530"/>
                    <a:pt x="1101090" y="774700"/>
                  </a:cubicBezTo>
                  <a:cubicBezTo>
                    <a:pt x="1163320" y="737870"/>
                    <a:pt x="1235710" y="720090"/>
                    <a:pt x="1323340" y="720090"/>
                  </a:cubicBezTo>
                  <a:cubicBezTo>
                    <a:pt x="1386840" y="720090"/>
                    <a:pt x="1446530" y="731520"/>
                    <a:pt x="1497330" y="754380"/>
                  </a:cubicBezTo>
                  <a:cubicBezTo>
                    <a:pt x="1546860" y="775970"/>
                    <a:pt x="1590040" y="810260"/>
                    <a:pt x="1626870" y="855980"/>
                  </a:cubicBezTo>
                  <a:cubicBezTo>
                    <a:pt x="1664970" y="904240"/>
                    <a:pt x="1695450" y="966470"/>
                    <a:pt x="1718310" y="1042670"/>
                  </a:cubicBezTo>
                  <a:cubicBezTo>
                    <a:pt x="1741170" y="1122680"/>
                    <a:pt x="1752600" y="1219200"/>
                    <a:pt x="1752600" y="1328420"/>
                  </a:cubicBezTo>
                  <a:lnTo>
                    <a:pt x="1752600" y="1436370"/>
                  </a:lnTo>
                  <a:lnTo>
                    <a:pt x="2548890" y="1436370"/>
                  </a:lnTo>
                  <a:lnTo>
                    <a:pt x="2548890" y="1328420"/>
                  </a:lnTo>
                  <a:cubicBezTo>
                    <a:pt x="2548890" y="1103630"/>
                    <a:pt x="2518410" y="905510"/>
                    <a:pt x="2456180" y="740410"/>
                  </a:cubicBezTo>
                  <a:cubicBezTo>
                    <a:pt x="2393950" y="571500"/>
                    <a:pt x="2306319" y="430530"/>
                    <a:pt x="2195830" y="321310"/>
                  </a:cubicBezTo>
                  <a:cubicBezTo>
                    <a:pt x="2085340" y="210820"/>
                    <a:pt x="1951990" y="128270"/>
                    <a:pt x="1800859" y="76200"/>
                  </a:cubicBezTo>
                  <a:cubicBezTo>
                    <a:pt x="1650999" y="26670"/>
                    <a:pt x="1489709" y="0"/>
                    <a:pt x="1319529" y="0"/>
                  </a:cubicBezTo>
                  <a:cubicBezTo>
                    <a:pt x="1115059" y="0"/>
                    <a:pt x="928369" y="35560"/>
                    <a:pt x="764539" y="106680"/>
                  </a:cubicBezTo>
                  <a:cubicBezTo>
                    <a:pt x="598170" y="180340"/>
                    <a:pt x="455930" y="292100"/>
                    <a:pt x="341630" y="439420"/>
                  </a:cubicBezTo>
                  <a:cubicBezTo>
                    <a:pt x="228600" y="584200"/>
                    <a:pt x="142240" y="768350"/>
                    <a:pt x="85090" y="985520"/>
                  </a:cubicBezTo>
                  <a:cubicBezTo>
                    <a:pt x="27940" y="1197610"/>
                    <a:pt x="0" y="1449070"/>
                    <a:pt x="0" y="1734820"/>
                  </a:cubicBezTo>
                  <a:cubicBezTo>
                    <a:pt x="0" y="2020570"/>
                    <a:pt x="27940" y="2272030"/>
                    <a:pt x="85090" y="2482850"/>
                  </a:cubicBezTo>
                  <a:cubicBezTo>
                    <a:pt x="142240" y="2700020"/>
                    <a:pt x="228600" y="2882900"/>
                    <a:pt x="341630" y="3027680"/>
                  </a:cubicBezTo>
                  <a:close/>
                </a:path>
              </a:pathLst>
            </a:custGeom>
            <a:blipFill>
              <a:blip r:embed="rId3"/>
              <a:stretch>
                <a:fillRect l="-127338" t="-41210" r="-87467" b="-1302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19903" y="1219712"/>
            <a:ext cx="693548" cy="875757"/>
            <a:chOff x="0" y="0"/>
            <a:chExt cx="2745740" cy="3467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4"/>
              <a:stretch>
                <a:fillRect l="-14450" t="-8978" r="-92039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038702" y="1219712"/>
            <a:ext cx="693548" cy="875757"/>
            <a:chOff x="0" y="0"/>
            <a:chExt cx="2745740" cy="3467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5"/>
              <a:stretch>
                <a:fillRect l="-8372" t="0" r="-81758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758495" y="1219712"/>
            <a:ext cx="589362" cy="875757"/>
            <a:chOff x="0" y="0"/>
            <a:chExt cx="2258060" cy="33553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580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58060">
                  <a:moveTo>
                    <a:pt x="1649730" y="77470"/>
                  </a:moveTo>
                  <a:cubicBezTo>
                    <a:pt x="1518920" y="26670"/>
                    <a:pt x="1366520" y="0"/>
                    <a:pt x="119634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137410"/>
                  </a:lnTo>
                  <a:lnTo>
                    <a:pt x="1196340" y="2137410"/>
                  </a:lnTo>
                  <a:cubicBezTo>
                    <a:pt x="1352550" y="2137410"/>
                    <a:pt x="1497330" y="2110740"/>
                    <a:pt x="1626870" y="2058670"/>
                  </a:cubicBezTo>
                  <a:cubicBezTo>
                    <a:pt x="1757680" y="2006600"/>
                    <a:pt x="1870710" y="1931670"/>
                    <a:pt x="1964690" y="1836420"/>
                  </a:cubicBezTo>
                  <a:cubicBezTo>
                    <a:pt x="2058670" y="1741170"/>
                    <a:pt x="2132330" y="1624330"/>
                    <a:pt x="2183130" y="1489710"/>
                  </a:cubicBezTo>
                  <a:cubicBezTo>
                    <a:pt x="2232660" y="1357630"/>
                    <a:pt x="2258060" y="1209040"/>
                    <a:pt x="2258060" y="1049020"/>
                  </a:cubicBezTo>
                  <a:cubicBezTo>
                    <a:pt x="2258060" y="901700"/>
                    <a:pt x="2235200" y="763270"/>
                    <a:pt x="2190750" y="636270"/>
                  </a:cubicBezTo>
                  <a:cubicBezTo>
                    <a:pt x="2145030" y="506730"/>
                    <a:pt x="2076450" y="392430"/>
                    <a:pt x="1986280" y="298450"/>
                  </a:cubicBezTo>
                  <a:cubicBezTo>
                    <a:pt x="1896110" y="205740"/>
                    <a:pt x="1781810" y="130810"/>
                    <a:pt x="1649730" y="77470"/>
                  </a:cubicBezTo>
                  <a:close/>
                  <a:moveTo>
                    <a:pt x="783590" y="739140"/>
                  </a:moveTo>
                  <a:lnTo>
                    <a:pt x="1136650" y="739140"/>
                  </a:lnTo>
                  <a:cubicBezTo>
                    <a:pt x="1243330" y="739140"/>
                    <a:pt x="1322070" y="765810"/>
                    <a:pt x="1375410" y="820420"/>
                  </a:cubicBezTo>
                  <a:cubicBezTo>
                    <a:pt x="1430020" y="875030"/>
                    <a:pt x="1455420" y="951230"/>
                    <a:pt x="1455420" y="1051560"/>
                  </a:cubicBezTo>
                  <a:cubicBezTo>
                    <a:pt x="1455420" y="1168400"/>
                    <a:pt x="1427480" y="1258570"/>
                    <a:pt x="1372870" y="1319530"/>
                  </a:cubicBezTo>
                  <a:cubicBezTo>
                    <a:pt x="1320800" y="1377950"/>
                    <a:pt x="1243330" y="1405890"/>
                    <a:pt x="1135380" y="1405890"/>
                  </a:cubicBezTo>
                  <a:lnTo>
                    <a:pt x="783590" y="140589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6"/>
              <a:stretch>
                <a:fillRect l="-78738" t="-10237" r="-76658" b="-4346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3374573" y="1219712"/>
            <a:ext cx="569474" cy="875757"/>
            <a:chOff x="0" y="0"/>
            <a:chExt cx="2181860" cy="33553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7"/>
              <a:stretch>
                <a:fillRect l="-67708" t="-56692" r="-260201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3969823" y="1219712"/>
            <a:ext cx="665933" cy="875757"/>
            <a:chOff x="0" y="0"/>
            <a:chExt cx="2551430" cy="33553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8"/>
              <a:stretch>
                <a:fillRect l="-75845" t="0" r="-21515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4662001" y="1219712"/>
            <a:ext cx="761066" cy="875757"/>
            <a:chOff x="0" y="0"/>
            <a:chExt cx="2915920" cy="33553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915920" cy="3356610"/>
            </a:xfrm>
            <a:custGeom>
              <a:avLst/>
              <a:gdLst/>
              <a:ahLst/>
              <a:cxnLst/>
              <a:rect r="r" b="b" t="t" l="l"/>
              <a:pathLst>
                <a:path h="3356610" w="291592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9"/>
              <a:stretch>
                <a:fillRect l="0" t="-15071" r="0" b="-15071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450791" y="1219712"/>
            <a:ext cx="593672" cy="875757"/>
            <a:chOff x="0" y="0"/>
            <a:chExt cx="2274570" cy="33553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2745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74570">
                  <a:moveTo>
                    <a:pt x="2245360" y="361950"/>
                  </a:moveTo>
                  <a:lnTo>
                    <a:pt x="2245360" y="0"/>
                  </a:lnTo>
                  <a:lnTo>
                    <a:pt x="92710" y="0"/>
                  </a:lnTo>
                  <a:lnTo>
                    <a:pt x="92710" y="739140"/>
                  </a:lnTo>
                  <a:lnTo>
                    <a:pt x="1179830" y="739140"/>
                  </a:lnTo>
                  <a:lnTo>
                    <a:pt x="0" y="2997200"/>
                  </a:lnTo>
                  <a:lnTo>
                    <a:pt x="0" y="3355340"/>
                  </a:lnTo>
                  <a:lnTo>
                    <a:pt x="2274570" y="3355340"/>
                  </a:lnTo>
                  <a:lnTo>
                    <a:pt x="2274570" y="2618740"/>
                  </a:lnTo>
                  <a:lnTo>
                    <a:pt x="1062990" y="2618740"/>
                  </a:lnTo>
                  <a:close/>
                </a:path>
              </a:pathLst>
            </a:custGeom>
            <a:blipFill>
              <a:blip r:embed="rId10"/>
              <a:stretch>
                <a:fillRect l="-45579" t="-5479" r="-101826" b="-633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6070708" y="1219712"/>
            <a:ext cx="205183" cy="875757"/>
            <a:chOff x="0" y="0"/>
            <a:chExt cx="786130" cy="33553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61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11"/>
              <a:stretch>
                <a:fillRect l="-252697" t="0" r="-216392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6302136" y="1219712"/>
            <a:ext cx="693548" cy="875757"/>
            <a:chOff x="0" y="0"/>
            <a:chExt cx="2745740" cy="34671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12"/>
              <a:stretch>
                <a:fillRect l="-46435" t="-24252" r="-63368" b="-212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032701" y="1219712"/>
            <a:ext cx="603616" cy="875757"/>
            <a:chOff x="0" y="0"/>
            <a:chExt cx="2312670" cy="33553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3"/>
              <a:stretch>
                <a:fillRect l="-79155" t="0" r="-79155" b="0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7683286" y="1219712"/>
            <a:ext cx="569474" cy="875757"/>
            <a:chOff x="0" y="0"/>
            <a:chExt cx="2181860" cy="33553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4"/>
              <a:stretch>
                <a:fillRect l="-73198" t="-74155" r="-295208" b="-29003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653142" y="588984"/>
            <a:ext cx="3043475" cy="55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4160" spc="-12">
                <a:solidFill>
                  <a:srgbClr val="999999"/>
                </a:solidFill>
                <a:latin typeface="Open Sans 1"/>
              </a:rPr>
              <a:t>Il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CE1B39"/>
                </a:solidFill>
                <a:latin typeface="Open Sans 1"/>
              </a:rPr>
              <a:t>LAVORO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004288"/>
                </a:solidFill>
                <a:latin typeface="Open Sans 1"/>
              </a:rPr>
              <a:t>è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0" y="-277334"/>
            <a:ext cx="18288000" cy="382777"/>
            <a:chOff x="0" y="0"/>
            <a:chExt cx="8367971" cy="17514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367971" cy="175146"/>
            </a:xfrm>
            <a:custGeom>
              <a:avLst/>
              <a:gdLst/>
              <a:ahLst/>
              <a:cxnLst/>
              <a:rect r="r" b="b" t="t" l="l"/>
              <a:pathLst>
                <a:path h="175146" w="8367971">
                  <a:moveTo>
                    <a:pt x="0" y="0"/>
                  </a:moveTo>
                  <a:lnTo>
                    <a:pt x="8367971" y="0"/>
                  </a:lnTo>
                  <a:lnTo>
                    <a:pt x="8367971" y="175146"/>
                  </a:lnTo>
                  <a:lnTo>
                    <a:pt x="0" y="175146"/>
                  </a:lnTo>
                  <a:close/>
                </a:path>
              </a:pathLst>
            </a:custGeom>
            <a:solidFill>
              <a:srgbClr val="D9D9D9"/>
            </a:solidFill>
            <a:ln w="9525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9525"/>
              <a:ext cx="8367971" cy="165621"/>
            </a:xfrm>
            <a:prstGeom prst="rect">
              <a:avLst/>
            </a:prstGeom>
          </p:spPr>
          <p:txBody>
            <a:bodyPr anchor="ctr" rtlCol="false" tIns="27432" lIns="27432" bIns="27432" rIns="27432"/>
            <a:lstStyle/>
            <a:p>
              <a:pPr algn="ctr">
                <a:lnSpc>
                  <a:spcPts val="933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-4463286">
            <a:off x="3263127" y="9722141"/>
            <a:ext cx="4692106" cy="1599123"/>
          </a:xfrm>
          <a:custGeom>
            <a:avLst/>
            <a:gdLst/>
            <a:ahLst/>
            <a:cxnLst/>
            <a:rect r="r" b="b" t="t" l="l"/>
            <a:pathLst>
              <a:path h="1599123" w="4692106">
                <a:moveTo>
                  <a:pt x="0" y="0"/>
                </a:moveTo>
                <a:lnTo>
                  <a:pt x="4692106" y="0"/>
                </a:lnTo>
                <a:lnTo>
                  <a:pt x="4692106" y="1599122"/>
                </a:lnTo>
                <a:lnTo>
                  <a:pt x="0" y="1599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3999"/>
            </a:blip>
            <a:stretch>
              <a:fillRect l="0" t="-95817" r="-28910" b="-1663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4463286">
            <a:off x="-1602155" y="9599534"/>
            <a:ext cx="4080577" cy="1636367"/>
          </a:xfrm>
          <a:custGeom>
            <a:avLst/>
            <a:gdLst/>
            <a:ahLst/>
            <a:cxnLst/>
            <a:rect r="r" b="b" t="t" l="l"/>
            <a:pathLst>
              <a:path h="1636367" w="4080577">
                <a:moveTo>
                  <a:pt x="0" y="0"/>
                </a:moveTo>
                <a:lnTo>
                  <a:pt x="4080577" y="0"/>
                </a:lnTo>
                <a:lnTo>
                  <a:pt x="4080577" y="1636368"/>
                </a:lnTo>
                <a:lnTo>
                  <a:pt x="0" y="1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3999"/>
            </a:blip>
            <a:stretch>
              <a:fillRect l="-22786" t="-153483" r="-61989" b="-53698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4463286">
            <a:off x="513990" y="9341025"/>
            <a:ext cx="3512371" cy="1595012"/>
          </a:xfrm>
          <a:custGeom>
            <a:avLst/>
            <a:gdLst/>
            <a:ahLst/>
            <a:cxnLst/>
            <a:rect r="r" b="b" t="t" l="l"/>
            <a:pathLst>
              <a:path h="1595012" w="3512371">
                <a:moveTo>
                  <a:pt x="0" y="0"/>
                </a:moveTo>
                <a:lnTo>
                  <a:pt x="3512371" y="0"/>
                </a:lnTo>
                <a:lnTo>
                  <a:pt x="3512371" y="1595013"/>
                </a:lnTo>
                <a:lnTo>
                  <a:pt x="0" y="1595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</a:blip>
            <a:stretch>
              <a:fillRect l="0" t="-50597" r="-88195" b="-125684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4463286">
            <a:off x="2061707" y="9171075"/>
            <a:ext cx="3969170" cy="1589239"/>
          </a:xfrm>
          <a:custGeom>
            <a:avLst/>
            <a:gdLst/>
            <a:ahLst/>
            <a:cxnLst/>
            <a:rect r="r" b="b" t="t" l="l"/>
            <a:pathLst>
              <a:path h="1589239" w="3969170">
                <a:moveTo>
                  <a:pt x="0" y="0"/>
                </a:moveTo>
                <a:lnTo>
                  <a:pt x="3969170" y="0"/>
                </a:lnTo>
                <a:lnTo>
                  <a:pt x="3969170" y="1589239"/>
                </a:lnTo>
                <a:lnTo>
                  <a:pt x="0" y="1589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 l="-63767" t="-133822" r="-12202" b="-59169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4463286">
            <a:off x="5248760" y="9526881"/>
            <a:ext cx="4260013" cy="1564051"/>
          </a:xfrm>
          <a:custGeom>
            <a:avLst/>
            <a:gdLst/>
            <a:ahLst/>
            <a:cxnLst/>
            <a:rect r="r" b="b" t="t" l="l"/>
            <a:pathLst>
              <a:path h="1564051" w="4260013">
                <a:moveTo>
                  <a:pt x="0" y="0"/>
                </a:moveTo>
                <a:lnTo>
                  <a:pt x="4260013" y="0"/>
                </a:lnTo>
                <a:lnTo>
                  <a:pt x="4260013" y="1564052"/>
                </a:lnTo>
                <a:lnTo>
                  <a:pt x="0" y="1564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-107739" r="-58343" b="-7879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4463286">
            <a:off x="6434777" y="9912934"/>
            <a:ext cx="5057896" cy="1559046"/>
          </a:xfrm>
          <a:custGeom>
            <a:avLst/>
            <a:gdLst/>
            <a:ahLst/>
            <a:cxnLst/>
            <a:rect r="r" b="b" t="t" l="l"/>
            <a:pathLst>
              <a:path h="1559046" w="5057896">
                <a:moveTo>
                  <a:pt x="0" y="0"/>
                </a:moveTo>
                <a:lnTo>
                  <a:pt x="5057897" y="0"/>
                </a:lnTo>
                <a:lnTo>
                  <a:pt x="5057897" y="1559046"/>
                </a:lnTo>
                <a:lnTo>
                  <a:pt x="0" y="1559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 l="-3996" t="-189709" r="-37700" b="-16754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4463286">
            <a:off x="8059664" y="10014599"/>
            <a:ext cx="5110868" cy="1538255"/>
          </a:xfrm>
          <a:custGeom>
            <a:avLst/>
            <a:gdLst/>
            <a:ahLst/>
            <a:cxnLst/>
            <a:rect r="r" b="b" t="t" l="l"/>
            <a:pathLst>
              <a:path h="1538255" w="5110868">
                <a:moveTo>
                  <a:pt x="0" y="0"/>
                </a:moveTo>
                <a:lnTo>
                  <a:pt x="5110867" y="0"/>
                </a:lnTo>
                <a:lnTo>
                  <a:pt x="5110867" y="1538255"/>
                </a:lnTo>
                <a:lnTo>
                  <a:pt x="0" y="153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3999"/>
            </a:blip>
            <a:stretch>
              <a:fillRect l="0" t="-115073" r="-27258" b="-101776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4463286">
            <a:off x="10712709" y="9440131"/>
            <a:ext cx="3460051" cy="1534360"/>
          </a:xfrm>
          <a:custGeom>
            <a:avLst/>
            <a:gdLst/>
            <a:ahLst/>
            <a:cxnLst/>
            <a:rect r="r" b="b" t="t" l="l"/>
            <a:pathLst>
              <a:path h="1534360" w="3460051">
                <a:moveTo>
                  <a:pt x="0" y="0"/>
                </a:moveTo>
                <a:lnTo>
                  <a:pt x="3460051" y="0"/>
                </a:lnTo>
                <a:lnTo>
                  <a:pt x="3460051" y="1534360"/>
                </a:lnTo>
                <a:lnTo>
                  <a:pt x="0" y="1534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</a:blip>
            <a:stretch>
              <a:fillRect l="0" t="-142981" r="-152098" b="-77151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4463286">
            <a:off x="12034422" y="9530691"/>
            <a:ext cx="4085165" cy="1510829"/>
          </a:xfrm>
          <a:custGeom>
            <a:avLst/>
            <a:gdLst/>
            <a:ahLst/>
            <a:cxnLst/>
            <a:rect r="r" b="b" t="t" l="l"/>
            <a:pathLst>
              <a:path h="1510829" w="4085165">
                <a:moveTo>
                  <a:pt x="0" y="0"/>
                </a:moveTo>
                <a:lnTo>
                  <a:pt x="4085166" y="0"/>
                </a:lnTo>
                <a:lnTo>
                  <a:pt x="4085166" y="1510829"/>
                </a:lnTo>
                <a:lnTo>
                  <a:pt x="0" y="1510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 l="-78122" t="-503993" r="-160492" b="-6399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4463286">
            <a:off x="12577011" y="10538503"/>
            <a:ext cx="5715841" cy="1501278"/>
          </a:xfrm>
          <a:custGeom>
            <a:avLst/>
            <a:gdLst/>
            <a:ahLst/>
            <a:cxnLst/>
            <a:rect r="r" b="b" t="t" l="l"/>
            <a:pathLst>
              <a:path h="1501278" w="5715841">
                <a:moveTo>
                  <a:pt x="0" y="0"/>
                </a:moveTo>
                <a:lnTo>
                  <a:pt x="5715841" y="0"/>
                </a:lnTo>
                <a:lnTo>
                  <a:pt x="5715841" y="1501278"/>
                </a:lnTo>
                <a:lnTo>
                  <a:pt x="0" y="1501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</a:blip>
            <a:stretch>
              <a:fillRect l="-23409" t="-136613" r="-18043" b="-122421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-4463286">
            <a:off x="16306440" y="9061331"/>
            <a:ext cx="2758458" cy="2049723"/>
          </a:xfrm>
          <a:custGeom>
            <a:avLst/>
            <a:gdLst/>
            <a:ahLst/>
            <a:cxnLst/>
            <a:rect r="r" b="b" t="t" l="l"/>
            <a:pathLst>
              <a:path h="2049723" w="2758458">
                <a:moveTo>
                  <a:pt x="0" y="0"/>
                </a:moveTo>
                <a:lnTo>
                  <a:pt x="2758458" y="0"/>
                </a:lnTo>
                <a:lnTo>
                  <a:pt x="2758458" y="2049723"/>
                </a:lnTo>
                <a:lnTo>
                  <a:pt x="0" y="2049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</a:blip>
            <a:stretch>
              <a:fillRect l="0" t="-116710" r="-171198" b="-26722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-585529" y="7840479"/>
            <a:ext cx="19656060" cy="1205213"/>
            <a:chOff x="0" y="0"/>
            <a:chExt cx="5328091" cy="32669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328091" cy="326692"/>
            </a:xfrm>
            <a:custGeom>
              <a:avLst/>
              <a:gdLst/>
              <a:ahLst/>
              <a:cxnLst/>
              <a:rect r="r" b="b" t="t" l="l"/>
              <a:pathLst>
                <a:path h="326692" w="5328091">
                  <a:moveTo>
                    <a:pt x="0" y="0"/>
                  </a:moveTo>
                  <a:lnTo>
                    <a:pt x="5328091" y="0"/>
                  </a:lnTo>
                  <a:lnTo>
                    <a:pt x="5328091" y="326692"/>
                  </a:lnTo>
                  <a:lnTo>
                    <a:pt x="0" y="3266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5328091" cy="364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13071952" y="7627332"/>
            <a:ext cx="4783280" cy="11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51"/>
              </a:lnSpc>
            </a:pP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 Bold"/>
              </a:rPr>
              <a:t>Assemblea Nazionale</a:t>
            </a: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"/>
              </a:rPr>
              <a:t>Bologna - 12 dicembre 2023</a:t>
            </a:r>
          </a:p>
        </p:txBody>
      </p:sp>
    </p:spTree>
  </p:cSld>
  <p:clrMapOvr>
    <a:masterClrMapping/>
  </p:clrMapOvr>
  <p:transition spd="med">
    <p:cover dir="rd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3899" y="4872245"/>
            <a:ext cx="17031770" cy="3517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COMPETITIVITA’ 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DELLA MANIFATTURA ITALIANA 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53899" y="2991737"/>
            <a:ext cx="17102399" cy="85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35"/>
              </a:lnSpc>
            </a:pPr>
            <a:r>
              <a:rPr lang="en-US" sz="5298" spc="-143">
                <a:solidFill>
                  <a:srgbClr val="545454"/>
                </a:solidFill>
                <a:latin typeface="Open Sans 1 Bold"/>
              </a:rPr>
              <a:t>Documento Assemblea Nazionale 2023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53899" y="4064004"/>
            <a:ext cx="5257969" cy="116259"/>
            <a:chOff x="0" y="0"/>
            <a:chExt cx="1610052" cy="3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0052" cy="35600"/>
            </a:xfrm>
            <a:custGeom>
              <a:avLst/>
              <a:gdLst/>
              <a:ahLst/>
              <a:cxnLst/>
              <a:rect r="r" b="b" t="t" l="l"/>
              <a:pathLst>
                <a:path h="35600" w="1610052">
                  <a:moveTo>
                    <a:pt x="0" y="0"/>
                  </a:moveTo>
                  <a:lnTo>
                    <a:pt x="1610052" y="0"/>
                  </a:lnTo>
                  <a:lnTo>
                    <a:pt x="1610052" y="35600"/>
                  </a:lnTo>
                  <a:lnTo>
                    <a:pt x="0" y="35600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610052" cy="26075"/>
            </a:xfrm>
            <a:prstGeom prst="rect">
              <a:avLst/>
            </a:prstGeom>
          </p:spPr>
          <p:txBody>
            <a:bodyPr anchor="ctr" rtlCol="false" tIns="13608" lIns="13608" bIns="13608" rIns="13608"/>
            <a:lstStyle/>
            <a:p>
              <a:pPr algn="ctr">
                <a:lnSpc>
                  <a:spcPts val="46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981121" y="512784"/>
            <a:ext cx="2874112" cy="1582685"/>
          </a:xfrm>
          <a:custGeom>
            <a:avLst/>
            <a:gdLst/>
            <a:ahLst/>
            <a:cxnLst/>
            <a:rect r="r" b="b" t="t" l="l"/>
            <a:pathLst>
              <a:path h="1582685" w="2874112">
                <a:moveTo>
                  <a:pt x="0" y="0"/>
                </a:moveTo>
                <a:lnTo>
                  <a:pt x="2874112" y="0"/>
                </a:lnTo>
                <a:lnTo>
                  <a:pt x="2874112" y="1582685"/>
                </a:lnTo>
                <a:lnTo>
                  <a:pt x="0" y="158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53899" y="1219712"/>
            <a:ext cx="643184" cy="875757"/>
            <a:chOff x="0" y="0"/>
            <a:chExt cx="2546350" cy="3467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4889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548890">
                  <a:moveTo>
                    <a:pt x="341630" y="3027680"/>
                  </a:moveTo>
                  <a:cubicBezTo>
                    <a:pt x="455930" y="3175000"/>
                    <a:pt x="599440" y="3286760"/>
                    <a:pt x="765810" y="3360420"/>
                  </a:cubicBezTo>
                  <a:cubicBezTo>
                    <a:pt x="929640" y="3431540"/>
                    <a:pt x="1116330" y="3468370"/>
                    <a:pt x="1320800" y="3468370"/>
                  </a:cubicBezTo>
                  <a:cubicBezTo>
                    <a:pt x="1493520" y="3468370"/>
                    <a:pt x="1656080" y="3440430"/>
                    <a:pt x="1803400" y="3387090"/>
                  </a:cubicBezTo>
                  <a:cubicBezTo>
                    <a:pt x="1954530" y="3332480"/>
                    <a:pt x="2086610" y="3247390"/>
                    <a:pt x="2197100" y="3135630"/>
                  </a:cubicBezTo>
                  <a:cubicBezTo>
                    <a:pt x="2307590" y="3023870"/>
                    <a:pt x="2393950" y="2884170"/>
                    <a:pt x="2456180" y="2716530"/>
                  </a:cubicBezTo>
                  <a:cubicBezTo>
                    <a:pt x="2517140" y="2552700"/>
                    <a:pt x="2547620" y="2359660"/>
                    <a:pt x="2547620" y="2141220"/>
                  </a:cubicBezTo>
                  <a:lnTo>
                    <a:pt x="2547620" y="2033270"/>
                  </a:lnTo>
                  <a:lnTo>
                    <a:pt x="1776730" y="2033270"/>
                  </a:lnTo>
                  <a:lnTo>
                    <a:pt x="1776730" y="2141220"/>
                  </a:lnTo>
                  <a:cubicBezTo>
                    <a:pt x="1776730" y="2250440"/>
                    <a:pt x="1765300" y="2346960"/>
                    <a:pt x="1742440" y="2425700"/>
                  </a:cubicBezTo>
                  <a:cubicBezTo>
                    <a:pt x="1720850" y="2500630"/>
                    <a:pt x="1690370" y="2562860"/>
                    <a:pt x="1652270" y="2609850"/>
                  </a:cubicBezTo>
                  <a:cubicBezTo>
                    <a:pt x="1615440" y="2655570"/>
                    <a:pt x="1572260" y="2688590"/>
                    <a:pt x="1521460" y="2710180"/>
                  </a:cubicBezTo>
                  <a:cubicBezTo>
                    <a:pt x="1468120" y="2733040"/>
                    <a:pt x="1407160" y="2744470"/>
                    <a:pt x="1339850" y="2744470"/>
                  </a:cubicBezTo>
                  <a:cubicBezTo>
                    <a:pt x="1250950" y="2744470"/>
                    <a:pt x="1173480" y="2725420"/>
                    <a:pt x="1109980" y="2689860"/>
                  </a:cubicBezTo>
                  <a:cubicBezTo>
                    <a:pt x="1043940" y="2653030"/>
                    <a:pt x="990600" y="2599690"/>
                    <a:pt x="946150" y="2528570"/>
                  </a:cubicBezTo>
                  <a:cubicBezTo>
                    <a:pt x="899160" y="2453640"/>
                    <a:pt x="863600" y="2358390"/>
                    <a:pt x="840740" y="2246630"/>
                  </a:cubicBezTo>
                  <a:cubicBezTo>
                    <a:pt x="816610" y="2129790"/>
                    <a:pt x="803910" y="1995170"/>
                    <a:pt x="803910" y="1847850"/>
                  </a:cubicBezTo>
                  <a:lnTo>
                    <a:pt x="803910" y="1617980"/>
                  </a:lnTo>
                  <a:cubicBezTo>
                    <a:pt x="803910" y="1469390"/>
                    <a:pt x="815340" y="1334770"/>
                    <a:pt x="839470" y="1217930"/>
                  </a:cubicBezTo>
                  <a:cubicBezTo>
                    <a:pt x="862330" y="1106170"/>
                    <a:pt x="896620" y="1010920"/>
                    <a:pt x="942340" y="935990"/>
                  </a:cubicBezTo>
                  <a:cubicBezTo>
                    <a:pt x="985520" y="864870"/>
                    <a:pt x="1037590" y="811530"/>
                    <a:pt x="1101090" y="774700"/>
                  </a:cubicBezTo>
                  <a:cubicBezTo>
                    <a:pt x="1163320" y="737870"/>
                    <a:pt x="1235710" y="720090"/>
                    <a:pt x="1323340" y="720090"/>
                  </a:cubicBezTo>
                  <a:cubicBezTo>
                    <a:pt x="1386840" y="720090"/>
                    <a:pt x="1446530" y="731520"/>
                    <a:pt x="1497330" y="754380"/>
                  </a:cubicBezTo>
                  <a:cubicBezTo>
                    <a:pt x="1546860" y="775970"/>
                    <a:pt x="1590040" y="810260"/>
                    <a:pt x="1626870" y="855980"/>
                  </a:cubicBezTo>
                  <a:cubicBezTo>
                    <a:pt x="1664970" y="904240"/>
                    <a:pt x="1695450" y="966470"/>
                    <a:pt x="1718310" y="1042670"/>
                  </a:cubicBezTo>
                  <a:cubicBezTo>
                    <a:pt x="1741170" y="1122680"/>
                    <a:pt x="1752600" y="1219200"/>
                    <a:pt x="1752600" y="1328420"/>
                  </a:cubicBezTo>
                  <a:lnTo>
                    <a:pt x="1752600" y="1436370"/>
                  </a:lnTo>
                  <a:lnTo>
                    <a:pt x="2548890" y="1436370"/>
                  </a:lnTo>
                  <a:lnTo>
                    <a:pt x="2548890" y="1328420"/>
                  </a:lnTo>
                  <a:cubicBezTo>
                    <a:pt x="2548890" y="1103630"/>
                    <a:pt x="2518410" y="905510"/>
                    <a:pt x="2456180" y="740410"/>
                  </a:cubicBezTo>
                  <a:cubicBezTo>
                    <a:pt x="2393950" y="571500"/>
                    <a:pt x="2306319" y="430530"/>
                    <a:pt x="2195830" y="321310"/>
                  </a:cubicBezTo>
                  <a:cubicBezTo>
                    <a:pt x="2085340" y="210820"/>
                    <a:pt x="1951990" y="128270"/>
                    <a:pt x="1800859" y="76200"/>
                  </a:cubicBezTo>
                  <a:cubicBezTo>
                    <a:pt x="1650999" y="26670"/>
                    <a:pt x="1489709" y="0"/>
                    <a:pt x="1319529" y="0"/>
                  </a:cubicBezTo>
                  <a:cubicBezTo>
                    <a:pt x="1115059" y="0"/>
                    <a:pt x="928369" y="35560"/>
                    <a:pt x="764539" y="106680"/>
                  </a:cubicBezTo>
                  <a:cubicBezTo>
                    <a:pt x="598170" y="180340"/>
                    <a:pt x="455930" y="292100"/>
                    <a:pt x="341630" y="439420"/>
                  </a:cubicBezTo>
                  <a:cubicBezTo>
                    <a:pt x="228600" y="584200"/>
                    <a:pt x="142240" y="768350"/>
                    <a:pt x="85090" y="985520"/>
                  </a:cubicBezTo>
                  <a:cubicBezTo>
                    <a:pt x="27940" y="1197610"/>
                    <a:pt x="0" y="1449070"/>
                    <a:pt x="0" y="1734820"/>
                  </a:cubicBezTo>
                  <a:cubicBezTo>
                    <a:pt x="0" y="2020570"/>
                    <a:pt x="27940" y="2272030"/>
                    <a:pt x="85090" y="2482850"/>
                  </a:cubicBezTo>
                  <a:cubicBezTo>
                    <a:pt x="142240" y="2700020"/>
                    <a:pt x="228600" y="2882900"/>
                    <a:pt x="341630" y="3027680"/>
                  </a:cubicBezTo>
                  <a:close/>
                </a:path>
              </a:pathLst>
            </a:custGeom>
            <a:blipFill>
              <a:blip r:embed="rId3"/>
              <a:stretch>
                <a:fillRect l="-127338" t="-41210" r="-87467" b="-1302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19903" y="1219712"/>
            <a:ext cx="693548" cy="875757"/>
            <a:chOff x="0" y="0"/>
            <a:chExt cx="2745740" cy="3467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4"/>
              <a:stretch>
                <a:fillRect l="-14450" t="-8978" r="-92039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038702" y="1219712"/>
            <a:ext cx="693548" cy="875757"/>
            <a:chOff x="0" y="0"/>
            <a:chExt cx="2745740" cy="3467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5"/>
              <a:stretch>
                <a:fillRect l="-8372" t="0" r="-81758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758495" y="1219712"/>
            <a:ext cx="589362" cy="875757"/>
            <a:chOff x="0" y="0"/>
            <a:chExt cx="2258060" cy="33553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580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58060">
                  <a:moveTo>
                    <a:pt x="1649730" y="77470"/>
                  </a:moveTo>
                  <a:cubicBezTo>
                    <a:pt x="1518920" y="26670"/>
                    <a:pt x="1366520" y="0"/>
                    <a:pt x="119634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137410"/>
                  </a:lnTo>
                  <a:lnTo>
                    <a:pt x="1196340" y="2137410"/>
                  </a:lnTo>
                  <a:cubicBezTo>
                    <a:pt x="1352550" y="2137410"/>
                    <a:pt x="1497330" y="2110740"/>
                    <a:pt x="1626870" y="2058670"/>
                  </a:cubicBezTo>
                  <a:cubicBezTo>
                    <a:pt x="1757680" y="2006600"/>
                    <a:pt x="1870710" y="1931670"/>
                    <a:pt x="1964690" y="1836420"/>
                  </a:cubicBezTo>
                  <a:cubicBezTo>
                    <a:pt x="2058670" y="1741170"/>
                    <a:pt x="2132330" y="1624330"/>
                    <a:pt x="2183130" y="1489710"/>
                  </a:cubicBezTo>
                  <a:cubicBezTo>
                    <a:pt x="2232660" y="1357630"/>
                    <a:pt x="2258060" y="1209040"/>
                    <a:pt x="2258060" y="1049020"/>
                  </a:cubicBezTo>
                  <a:cubicBezTo>
                    <a:pt x="2258060" y="901700"/>
                    <a:pt x="2235200" y="763270"/>
                    <a:pt x="2190750" y="636270"/>
                  </a:cubicBezTo>
                  <a:cubicBezTo>
                    <a:pt x="2145030" y="506730"/>
                    <a:pt x="2076450" y="392430"/>
                    <a:pt x="1986280" y="298450"/>
                  </a:cubicBezTo>
                  <a:cubicBezTo>
                    <a:pt x="1896110" y="205740"/>
                    <a:pt x="1781810" y="130810"/>
                    <a:pt x="1649730" y="77470"/>
                  </a:cubicBezTo>
                  <a:close/>
                  <a:moveTo>
                    <a:pt x="783590" y="739140"/>
                  </a:moveTo>
                  <a:lnTo>
                    <a:pt x="1136650" y="739140"/>
                  </a:lnTo>
                  <a:cubicBezTo>
                    <a:pt x="1243330" y="739140"/>
                    <a:pt x="1322070" y="765810"/>
                    <a:pt x="1375410" y="820420"/>
                  </a:cubicBezTo>
                  <a:cubicBezTo>
                    <a:pt x="1430020" y="875030"/>
                    <a:pt x="1455420" y="951230"/>
                    <a:pt x="1455420" y="1051560"/>
                  </a:cubicBezTo>
                  <a:cubicBezTo>
                    <a:pt x="1455420" y="1168400"/>
                    <a:pt x="1427480" y="1258570"/>
                    <a:pt x="1372870" y="1319530"/>
                  </a:cubicBezTo>
                  <a:cubicBezTo>
                    <a:pt x="1320800" y="1377950"/>
                    <a:pt x="1243330" y="1405890"/>
                    <a:pt x="1135380" y="1405890"/>
                  </a:cubicBezTo>
                  <a:lnTo>
                    <a:pt x="783590" y="140589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6"/>
              <a:stretch>
                <a:fillRect l="-78738" t="-10237" r="-76658" b="-4346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3374573" y="1219712"/>
            <a:ext cx="569474" cy="875757"/>
            <a:chOff x="0" y="0"/>
            <a:chExt cx="2181860" cy="33553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7"/>
              <a:stretch>
                <a:fillRect l="-67708" t="-56692" r="-260201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3969823" y="1219712"/>
            <a:ext cx="665933" cy="875757"/>
            <a:chOff x="0" y="0"/>
            <a:chExt cx="2551430" cy="33553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8"/>
              <a:stretch>
                <a:fillRect l="-75845" t="0" r="-21515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4662001" y="1219712"/>
            <a:ext cx="761066" cy="875757"/>
            <a:chOff x="0" y="0"/>
            <a:chExt cx="2915920" cy="33553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915920" cy="3356610"/>
            </a:xfrm>
            <a:custGeom>
              <a:avLst/>
              <a:gdLst/>
              <a:ahLst/>
              <a:cxnLst/>
              <a:rect r="r" b="b" t="t" l="l"/>
              <a:pathLst>
                <a:path h="3356610" w="291592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9"/>
              <a:stretch>
                <a:fillRect l="0" t="-15071" r="0" b="-15071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450791" y="1219712"/>
            <a:ext cx="593672" cy="875757"/>
            <a:chOff x="0" y="0"/>
            <a:chExt cx="2274570" cy="33553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2745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74570">
                  <a:moveTo>
                    <a:pt x="2245360" y="361950"/>
                  </a:moveTo>
                  <a:lnTo>
                    <a:pt x="2245360" y="0"/>
                  </a:lnTo>
                  <a:lnTo>
                    <a:pt x="92710" y="0"/>
                  </a:lnTo>
                  <a:lnTo>
                    <a:pt x="92710" y="739140"/>
                  </a:lnTo>
                  <a:lnTo>
                    <a:pt x="1179830" y="739140"/>
                  </a:lnTo>
                  <a:lnTo>
                    <a:pt x="0" y="2997200"/>
                  </a:lnTo>
                  <a:lnTo>
                    <a:pt x="0" y="3355340"/>
                  </a:lnTo>
                  <a:lnTo>
                    <a:pt x="2274570" y="3355340"/>
                  </a:lnTo>
                  <a:lnTo>
                    <a:pt x="2274570" y="2618740"/>
                  </a:lnTo>
                  <a:lnTo>
                    <a:pt x="1062990" y="2618740"/>
                  </a:lnTo>
                  <a:close/>
                </a:path>
              </a:pathLst>
            </a:custGeom>
            <a:blipFill>
              <a:blip r:embed="rId10"/>
              <a:stretch>
                <a:fillRect l="-45579" t="-5479" r="-101826" b="-633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6070708" y="1219712"/>
            <a:ext cx="205183" cy="875757"/>
            <a:chOff x="0" y="0"/>
            <a:chExt cx="786130" cy="33553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61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11"/>
              <a:stretch>
                <a:fillRect l="-252697" t="0" r="-216392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6302136" y="1219712"/>
            <a:ext cx="693548" cy="875757"/>
            <a:chOff x="0" y="0"/>
            <a:chExt cx="2745740" cy="34671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12"/>
              <a:stretch>
                <a:fillRect l="-46435" t="-24252" r="-63368" b="-212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032701" y="1219712"/>
            <a:ext cx="603616" cy="875757"/>
            <a:chOff x="0" y="0"/>
            <a:chExt cx="2312670" cy="33553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3"/>
              <a:stretch>
                <a:fillRect l="-79155" t="0" r="-79155" b="0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7683286" y="1219712"/>
            <a:ext cx="569474" cy="875757"/>
            <a:chOff x="0" y="0"/>
            <a:chExt cx="2181860" cy="33553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4"/>
              <a:stretch>
                <a:fillRect l="-73198" t="-74155" r="-295208" b="-29003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653142" y="588984"/>
            <a:ext cx="3043475" cy="55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4160" spc="-12">
                <a:solidFill>
                  <a:srgbClr val="999999"/>
                </a:solidFill>
                <a:latin typeface="Open Sans 1"/>
              </a:rPr>
              <a:t>Il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CE1B39"/>
                </a:solidFill>
                <a:latin typeface="Open Sans 1"/>
              </a:rPr>
              <a:t>LAVORO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004288"/>
                </a:solidFill>
                <a:latin typeface="Open Sans 1"/>
              </a:rPr>
              <a:t>è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0" y="-277334"/>
            <a:ext cx="18288000" cy="382777"/>
            <a:chOff x="0" y="0"/>
            <a:chExt cx="8367971" cy="17514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367971" cy="175146"/>
            </a:xfrm>
            <a:custGeom>
              <a:avLst/>
              <a:gdLst/>
              <a:ahLst/>
              <a:cxnLst/>
              <a:rect r="r" b="b" t="t" l="l"/>
              <a:pathLst>
                <a:path h="175146" w="8367971">
                  <a:moveTo>
                    <a:pt x="0" y="0"/>
                  </a:moveTo>
                  <a:lnTo>
                    <a:pt x="8367971" y="0"/>
                  </a:lnTo>
                  <a:lnTo>
                    <a:pt x="8367971" y="175146"/>
                  </a:lnTo>
                  <a:lnTo>
                    <a:pt x="0" y="175146"/>
                  </a:lnTo>
                  <a:close/>
                </a:path>
              </a:pathLst>
            </a:custGeom>
            <a:solidFill>
              <a:srgbClr val="D9D9D9"/>
            </a:solidFill>
            <a:ln w="9525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9525"/>
              <a:ext cx="8367971" cy="165621"/>
            </a:xfrm>
            <a:prstGeom prst="rect">
              <a:avLst/>
            </a:prstGeom>
          </p:spPr>
          <p:txBody>
            <a:bodyPr anchor="ctr" rtlCol="false" tIns="27432" lIns="27432" bIns="27432" rIns="27432"/>
            <a:lstStyle/>
            <a:p>
              <a:pPr algn="ctr">
                <a:lnSpc>
                  <a:spcPts val="933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-4463286">
            <a:off x="3263127" y="9722141"/>
            <a:ext cx="4692106" cy="1599123"/>
          </a:xfrm>
          <a:custGeom>
            <a:avLst/>
            <a:gdLst/>
            <a:ahLst/>
            <a:cxnLst/>
            <a:rect r="r" b="b" t="t" l="l"/>
            <a:pathLst>
              <a:path h="1599123" w="4692106">
                <a:moveTo>
                  <a:pt x="0" y="0"/>
                </a:moveTo>
                <a:lnTo>
                  <a:pt x="4692106" y="0"/>
                </a:lnTo>
                <a:lnTo>
                  <a:pt x="4692106" y="1599122"/>
                </a:lnTo>
                <a:lnTo>
                  <a:pt x="0" y="1599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3999"/>
            </a:blip>
            <a:stretch>
              <a:fillRect l="0" t="-95817" r="-28910" b="-1663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4463286">
            <a:off x="-1602155" y="9599534"/>
            <a:ext cx="4080577" cy="1636367"/>
          </a:xfrm>
          <a:custGeom>
            <a:avLst/>
            <a:gdLst/>
            <a:ahLst/>
            <a:cxnLst/>
            <a:rect r="r" b="b" t="t" l="l"/>
            <a:pathLst>
              <a:path h="1636367" w="4080577">
                <a:moveTo>
                  <a:pt x="0" y="0"/>
                </a:moveTo>
                <a:lnTo>
                  <a:pt x="4080577" y="0"/>
                </a:lnTo>
                <a:lnTo>
                  <a:pt x="4080577" y="1636368"/>
                </a:lnTo>
                <a:lnTo>
                  <a:pt x="0" y="1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3999"/>
            </a:blip>
            <a:stretch>
              <a:fillRect l="-22786" t="-153483" r="-61989" b="-53698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4463286">
            <a:off x="513990" y="9341025"/>
            <a:ext cx="3512371" cy="1595012"/>
          </a:xfrm>
          <a:custGeom>
            <a:avLst/>
            <a:gdLst/>
            <a:ahLst/>
            <a:cxnLst/>
            <a:rect r="r" b="b" t="t" l="l"/>
            <a:pathLst>
              <a:path h="1595012" w="3512371">
                <a:moveTo>
                  <a:pt x="0" y="0"/>
                </a:moveTo>
                <a:lnTo>
                  <a:pt x="3512371" y="0"/>
                </a:lnTo>
                <a:lnTo>
                  <a:pt x="3512371" y="1595013"/>
                </a:lnTo>
                <a:lnTo>
                  <a:pt x="0" y="1595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</a:blip>
            <a:stretch>
              <a:fillRect l="0" t="-50597" r="-88195" b="-125684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4463286">
            <a:off x="2061707" y="9171075"/>
            <a:ext cx="3969170" cy="1589239"/>
          </a:xfrm>
          <a:custGeom>
            <a:avLst/>
            <a:gdLst/>
            <a:ahLst/>
            <a:cxnLst/>
            <a:rect r="r" b="b" t="t" l="l"/>
            <a:pathLst>
              <a:path h="1589239" w="3969170">
                <a:moveTo>
                  <a:pt x="0" y="0"/>
                </a:moveTo>
                <a:lnTo>
                  <a:pt x="3969170" y="0"/>
                </a:lnTo>
                <a:lnTo>
                  <a:pt x="3969170" y="1589239"/>
                </a:lnTo>
                <a:lnTo>
                  <a:pt x="0" y="1589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 l="-63767" t="-133822" r="-12202" b="-59169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4463286">
            <a:off x="5248760" y="9526881"/>
            <a:ext cx="4260013" cy="1564051"/>
          </a:xfrm>
          <a:custGeom>
            <a:avLst/>
            <a:gdLst/>
            <a:ahLst/>
            <a:cxnLst/>
            <a:rect r="r" b="b" t="t" l="l"/>
            <a:pathLst>
              <a:path h="1564051" w="4260013">
                <a:moveTo>
                  <a:pt x="0" y="0"/>
                </a:moveTo>
                <a:lnTo>
                  <a:pt x="4260013" y="0"/>
                </a:lnTo>
                <a:lnTo>
                  <a:pt x="4260013" y="1564052"/>
                </a:lnTo>
                <a:lnTo>
                  <a:pt x="0" y="1564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-107739" r="-58343" b="-7879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4463286">
            <a:off x="6434777" y="9912934"/>
            <a:ext cx="5057896" cy="1559046"/>
          </a:xfrm>
          <a:custGeom>
            <a:avLst/>
            <a:gdLst/>
            <a:ahLst/>
            <a:cxnLst/>
            <a:rect r="r" b="b" t="t" l="l"/>
            <a:pathLst>
              <a:path h="1559046" w="5057896">
                <a:moveTo>
                  <a:pt x="0" y="0"/>
                </a:moveTo>
                <a:lnTo>
                  <a:pt x="5057897" y="0"/>
                </a:lnTo>
                <a:lnTo>
                  <a:pt x="5057897" y="1559046"/>
                </a:lnTo>
                <a:lnTo>
                  <a:pt x="0" y="1559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 l="-3996" t="-189709" r="-37700" b="-16754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4463286">
            <a:off x="8059664" y="10014599"/>
            <a:ext cx="5110868" cy="1538255"/>
          </a:xfrm>
          <a:custGeom>
            <a:avLst/>
            <a:gdLst/>
            <a:ahLst/>
            <a:cxnLst/>
            <a:rect r="r" b="b" t="t" l="l"/>
            <a:pathLst>
              <a:path h="1538255" w="5110868">
                <a:moveTo>
                  <a:pt x="0" y="0"/>
                </a:moveTo>
                <a:lnTo>
                  <a:pt x="5110867" y="0"/>
                </a:lnTo>
                <a:lnTo>
                  <a:pt x="5110867" y="1538255"/>
                </a:lnTo>
                <a:lnTo>
                  <a:pt x="0" y="153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3999"/>
            </a:blip>
            <a:stretch>
              <a:fillRect l="0" t="-115073" r="-27258" b="-101776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4463286">
            <a:off x="10712709" y="9440131"/>
            <a:ext cx="3460051" cy="1534360"/>
          </a:xfrm>
          <a:custGeom>
            <a:avLst/>
            <a:gdLst/>
            <a:ahLst/>
            <a:cxnLst/>
            <a:rect r="r" b="b" t="t" l="l"/>
            <a:pathLst>
              <a:path h="1534360" w="3460051">
                <a:moveTo>
                  <a:pt x="0" y="0"/>
                </a:moveTo>
                <a:lnTo>
                  <a:pt x="3460051" y="0"/>
                </a:lnTo>
                <a:lnTo>
                  <a:pt x="3460051" y="1534360"/>
                </a:lnTo>
                <a:lnTo>
                  <a:pt x="0" y="1534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</a:blip>
            <a:stretch>
              <a:fillRect l="0" t="-142981" r="-152098" b="-77151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4463286">
            <a:off x="12034422" y="9530691"/>
            <a:ext cx="4085165" cy="1510829"/>
          </a:xfrm>
          <a:custGeom>
            <a:avLst/>
            <a:gdLst/>
            <a:ahLst/>
            <a:cxnLst/>
            <a:rect r="r" b="b" t="t" l="l"/>
            <a:pathLst>
              <a:path h="1510829" w="4085165">
                <a:moveTo>
                  <a:pt x="0" y="0"/>
                </a:moveTo>
                <a:lnTo>
                  <a:pt x="4085166" y="0"/>
                </a:lnTo>
                <a:lnTo>
                  <a:pt x="4085166" y="1510829"/>
                </a:lnTo>
                <a:lnTo>
                  <a:pt x="0" y="1510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 l="-78122" t="-503993" r="-160492" b="-6399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4463286">
            <a:off x="12577011" y="10538503"/>
            <a:ext cx="5715841" cy="1501278"/>
          </a:xfrm>
          <a:custGeom>
            <a:avLst/>
            <a:gdLst/>
            <a:ahLst/>
            <a:cxnLst/>
            <a:rect r="r" b="b" t="t" l="l"/>
            <a:pathLst>
              <a:path h="1501278" w="5715841">
                <a:moveTo>
                  <a:pt x="0" y="0"/>
                </a:moveTo>
                <a:lnTo>
                  <a:pt x="5715841" y="0"/>
                </a:lnTo>
                <a:lnTo>
                  <a:pt x="5715841" y="1501278"/>
                </a:lnTo>
                <a:lnTo>
                  <a:pt x="0" y="1501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</a:blip>
            <a:stretch>
              <a:fillRect l="-23409" t="-136613" r="-18043" b="-122421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-4463286">
            <a:off x="16306440" y="9061331"/>
            <a:ext cx="2758458" cy="2049723"/>
          </a:xfrm>
          <a:custGeom>
            <a:avLst/>
            <a:gdLst/>
            <a:ahLst/>
            <a:cxnLst/>
            <a:rect r="r" b="b" t="t" l="l"/>
            <a:pathLst>
              <a:path h="2049723" w="2758458">
                <a:moveTo>
                  <a:pt x="0" y="0"/>
                </a:moveTo>
                <a:lnTo>
                  <a:pt x="2758458" y="0"/>
                </a:lnTo>
                <a:lnTo>
                  <a:pt x="2758458" y="2049723"/>
                </a:lnTo>
                <a:lnTo>
                  <a:pt x="0" y="2049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</a:blip>
            <a:stretch>
              <a:fillRect l="0" t="-116710" r="-171198" b="-26722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-585529" y="7840479"/>
            <a:ext cx="19656060" cy="1205213"/>
            <a:chOff x="0" y="0"/>
            <a:chExt cx="5328091" cy="32669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328091" cy="326692"/>
            </a:xfrm>
            <a:custGeom>
              <a:avLst/>
              <a:gdLst/>
              <a:ahLst/>
              <a:cxnLst/>
              <a:rect r="r" b="b" t="t" l="l"/>
              <a:pathLst>
                <a:path h="326692" w="5328091">
                  <a:moveTo>
                    <a:pt x="0" y="0"/>
                  </a:moveTo>
                  <a:lnTo>
                    <a:pt x="5328091" y="0"/>
                  </a:lnTo>
                  <a:lnTo>
                    <a:pt x="5328091" y="326692"/>
                  </a:lnTo>
                  <a:lnTo>
                    <a:pt x="0" y="3266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5328091" cy="364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13071952" y="7627332"/>
            <a:ext cx="4783280" cy="11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51"/>
              </a:lnSpc>
            </a:pP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 Bold"/>
              </a:rPr>
              <a:t>Assemblea Nazionale</a:t>
            </a: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"/>
              </a:rPr>
              <a:t>Bologna - 12 dicembre 2023</a:t>
            </a:r>
          </a:p>
        </p:txBody>
      </p:sp>
    </p:spTree>
  </p:cSld>
  <p:clrMapOvr>
    <a:masterClrMapping/>
  </p:clrMapOvr>
  <p:transition spd="med">
    <p:cover dir="rd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3899" y="4872245"/>
            <a:ext cx="15593668" cy="2355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CARENZA DI MANODOPERA 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53899" y="2991737"/>
            <a:ext cx="17102399" cy="85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35"/>
              </a:lnSpc>
            </a:pPr>
            <a:r>
              <a:rPr lang="en-US" sz="5298" spc="-143">
                <a:solidFill>
                  <a:srgbClr val="545454"/>
                </a:solidFill>
                <a:latin typeface="Open Sans 1 Bold"/>
              </a:rPr>
              <a:t>Documento Assemblea Nazionale 2023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53899" y="4064004"/>
            <a:ext cx="5257969" cy="116259"/>
            <a:chOff x="0" y="0"/>
            <a:chExt cx="1610052" cy="3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0052" cy="35600"/>
            </a:xfrm>
            <a:custGeom>
              <a:avLst/>
              <a:gdLst/>
              <a:ahLst/>
              <a:cxnLst/>
              <a:rect r="r" b="b" t="t" l="l"/>
              <a:pathLst>
                <a:path h="35600" w="1610052">
                  <a:moveTo>
                    <a:pt x="0" y="0"/>
                  </a:moveTo>
                  <a:lnTo>
                    <a:pt x="1610052" y="0"/>
                  </a:lnTo>
                  <a:lnTo>
                    <a:pt x="1610052" y="35600"/>
                  </a:lnTo>
                  <a:lnTo>
                    <a:pt x="0" y="35600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610052" cy="26075"/>
            </a:xfrm>
            <a:prstGeom prst="rect">
              <a:avLst/>
            </a:prstGeom>
          </p:spPr>
          <p:txBody>
            <a:bodyPr anchor="ctr" rtlCol="false" tIns="13608" lIns="13608" bIns="13608" rIns="13608"/>
            <a:lstStyle/>
            <a:p>
              <a:pPr algn="ctr">
                <a:lnSpc>
                  <a:spcPts val="46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981121" y="512784"/>
            <a:ext cx="2874112" cy="1582685"/>
          </a:xfrm>
          <a:custGeom>
            <a:avLst/>
            <a:gdLst/>
            <a:ahLst/>
            <a:cxnLst/>
            <a:rect r="r" b="b" t="t" l="l"/>
            <a:pathLst>
              <a:path h="1582685" w="2874112">
                <a:moveTo>
                  <a:pt x="0" y="0"/>
                </a:moveTo>
                <a:lnTo>
                  <a:pt x="2874112" y="0"/>
                </a:lnTo>
                <a:lnTo>
                  <a:pt x="2874112" y="1582685"/>
                </a:lnTo>
                <a:lnTo>
                  <a:pt x="0" y="158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53899" y="1219712"/>
            <a:ext cx="643184" cy="875757"/>
            <a:chOff x="0" y="0"/>
            <a:chExt cx="2546350" cy="3467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4889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548890">
                  <a:moveTo>
                    <a:pt x="341630" y="3027680"/>
                  </a:moveTo>
                  <a:cubicBezTo>
                    <a:pt x="455930" y="3175000"/>
                    <a:pt x="599440" y="3286760"/>
                    <a:pt x="765810" y="3360420"/>
                  </a:cubicBezTo>
                  <a:cubicBezTo>
                    <a:pt x="929640" y="3431540"/>
                    <a:pt x="1116330" y="3468370"/>
                    <a:pt x="1320800" y="3468370"/>
                  </a:cubicBezTo>
                  <a:cubicBezTo>
                    <a:pt x="1493520" y="3468370"/>
                    <a:pt x="1656080" y="3440430"/>
                    <a:pt x="1803400" y="3387090"/>
                  </a:cubicBezTo>
                  <a:cubicBezTo>
                    <a:pt x="1954530" y="3332480"/>
                    <a:pt x="2086610" y="3247390"/>
                    <a:pt x="2197100" y="3135630"/>
                  </a:cubicBezTo>
                  <a:cubicBezTo>
                    <a:pt x="2307590" y="3023870"/>
                    <a:pt x="2393950" y="2884170"/>
                    <a:pt x="2456180" y="2716530"/>
                  </a:cubicBezTo>
                  <a:cubicBezTo>
                    <a:pt x="2517140" y="2552700"/>
                    <a:pt x="2547620" y="2359660"/>
                    <a:pt x="2547620" y="2141220"/>
                  </a:cubicBezTo>
                  <a:lnTo>
                    <a:pt x="2547620" y="2033270"/>
                  </a:lnTo>
                  <a:lnTo>
                    <a:pt x="1776730" y="2033270"/>
                  </a:lnTo>
                  <a:lnTo>
                    <a:pt x="1776730" y="2141220"/>
                  </a:lnTo>
                  <a:cubicBezTo>
                    <a:pt x="1776730" y="2250440"/>
                    <a:pt x="1765300" y="2346960"/>
                    <a:pt x="1742440" y="2425700"/>
                  </a:cubicBezTo>
                  <a:cubicBezTo>
                    <a:pt x="1720850" y="2500630"/>
                    <a:pt x="1690370" y="2562860"/>
                    <a:pt x="1652270" y="2609850"/>
                  </a:cubicBezTo>
                  <a:cubicBezTo>
                    <a:pt x="1615440" y="2655570"/>
                    <a:pt x="1572260" y="2688590"/>
                    <a:pt x="1521460" y="2710180"/>
                  </a:cubicBezTo>
                  <a:cubicBezTo>
                    <a:pt x="1468120" y="2733040"/>
                    <a:pt x="1407160" y="2744470"/>
                    <a:pt x="1339850" y="2744470"/>
                  </a:cubicBezTo>
                  <a:cubicBezTo>
                    <a:pt x="1250950" y="2744470"/>
                    <a:pt x="1173480" y="2725420"/>
                    <a:pt x="1109980" y="2689860"/>
                  </a:cubicBezTo>
                  <a:cubicBezTo>
                    <a:pt x="1043940" y="2653030"/>
                    <a:pt x="990600" y="2599690"/>
                    <a:pt x="946150" y="2528570"/>
                  </a:cubicBezTo>
                  <a:cubicBezTo>
                    <a:pt x="899160" y="2453640"/>
                    <a:pt x="863600" y="2358390"/>
                    <a:pt x="840740" y="2246630"/>
                  </a:cubicBezTo>
                  <a:cubicBezTo>
                    <a:pt x="816610" y="2129790"/>
                    <a:pt x="803910" y="1995170"/>
                    <a:pt x="803910" y="1847850"/>
                  </a:cubicBezTo>
                  <a:lnTo>
                    <a:pt x="803910" y="1617980"/>
                  </a:lnTo>
                  <a:cubicBezTo>
                    <a:pt x="803910" y="1469390"/>
                    <a:pt x="815340" y="1334770"/>
                    <a:pt x="839470" y="1217930"/>
                  </a:cubicBezTo>
                  <a:cubicBezTo>
                    <a:pt x="862330" y="1106170"/>
                    <a:pt x="896620" y="1010920"/>
                    <a:pt x="942340" y="935990"/>
                  </a:cubicBezTo>
                  <a:cubicBezTo>
                    <a:pt x="985520" y="864870"/>
                    <a:pt x="1037590" y="811530"/>
                    <a:pt x="1101090" y="774700"/>
                  </a:cubicBezTo>
                  <a:cubicBezTo>
                    <a:pt x="1163320" y="737870"/>
                    <a:pt x="1235710" y="720090"/>
                    <a:pt x="1323340" y="720090"/>
                  </a:cubicBezTo>
                  <a:cubicBezTo>
                    <a:pt x="1386840" y="720090"/>
                    <a:pt x="1446530" y="731520"/>
                    <a:pt x="1497330" y="754380"/>
                  </a:cubicBezTo>
                  <a:cubicBezTo>
                    <a:pt x="1546860" y="775970"/>
                    <a:pt x="1590040" y="810260"/>
                    <a:pt x="1626870" y="855980"/>
                  </a:cubicBezTo>
                  <a:cubicBezTo>
                    <a:pt x="1664970" y="904240"/>
                    <a:pt x="1695450" y="966470"/>
                    <a:pt x="1718310" y="1042670"/>
                  </a:cubicBezTo>
                  <a:cubicBezTo>
                    <a:pt x="1741170" y="1122680"/>
                    <a:pt x="1752600" y="1219200"/>
                    <a:pt x="1752600" y="1328420"/>
                  </a:cubicBezTo>
                  <a:lnTo>
                    <a:pt x="1752600" y="1436370"/>
                  </a:lnTo>
                  <a:lnTo>
                    <a:pt x="2548890" y="1436370"/>
                  </a:lnTo>
                  <a:lnTo>
                    <a:pt x="2548890" y="1328420"/>
                  </a:lnTo>
                  <a:cubicBezTo>
                    <a:pt x="2548890" y="1103630"/>
                    <a:pt x="2518410" y="905510"/>
                    <a:pt x="2456180" y="740410"/>
                  </a:cubicBezTo>
                  <a:cubicBezTo>
                    <a:pt x="2393950" y="571500"/>
                    <a:pt x="2306319" y="430530"/>
                    <a:pt x="2195830" y="321310"/>
                  </a:cubicBezTo>
                  <a:cubicBezTo>
                    <a:pt x="2085340" y="210820"/>
                    <a:pt x="1951990" y="128270"/>
                    <a:pt x="1800859" y="76200"/>
                  </a:cubicBezTo>
                  <a:cubicBezTo>
                    <a:pt x="1650999" y="26670"/>
                    <a:pt x="1489709" y="0"/>
                    <a:pt x="1319529" y="0"/>
                  </a:cubicBezTo>
                  <a:cubicBezTo>
                    <a:pt x="1115059" y="0"/>
                    <a:pt x="928369" y="35560"/>
                    <a:pt x="764539" y="106680"/>
                  </a:cubicBezTo>
                  <a:cubicBezTo>
                    <a:pt x="598170" y="180340"/>
                    <a:pt x="455930" y="292100"/>
                    <a:pt x="341630" y="439420"/>
                  </a:cubicBezTo>
                  <a:cubicBezTo>
                    <a:pt x="228600" y="584200"/>
                    <a:pt x="142240" y="768350"/>
                    <a:pt x="85090" y="985520"/>
                  </a:cubicBezTo>
                  <a:cubicBezTo>
                    <a:pt x="27940" y="1197610"/>
                    <a:pt x="0" y="1449070"/>
                    <a:pt x="0" y="1734820"/>
                  </a:cubicBezTo>
                  <a:cubicBezTo>
                    <a:pt x="0" y="2020570"/>
                    <a:pt x="27940" y="2272030"/>
                    <a:pt x="85090" y="2482850"/>
                  </a:cubicBezTo>
                  <a:cubicBezTo>
                    <a:pt x="142240" y="2700020"/>
                    <a:pt x="228600" y="2882900"/>
                    <a:pt x="341630" y="3027680"/>
                  </a:cubicBezTo>
                  <a:close/>
                </a:path>
              </a:pathLst>
            </a:custGeom>
            <a:blipFill>
              <a:blip r:embed="rId3"/>
              <a:stretch>
                <a:fillRect l="-127338" t="-41210" r="-87467" b="-1302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19903" y="1219712"/>
            <a:ext cx="693548" cy="875757"/>
            <a:chOff x="0" y="0"/>
            <a:chExt cx="2745740" cy="3467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4"/>
              <a:stretch>
                <a:fillRect l="-14450" t="-8978" r="-92039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038702" y="1219712"/>
            <a:ext cx="693548" cy="875757"/>
            <a:chOff x="0" y="0"/>
            <a:chExt cx="2745740" cy="3467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5"/>
              <a:stretch>
                <a:fillRect l="-8372" t="0" r="-81758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758495" y="1219712"/>
            <a:ext cx="589362" cy="875757"/>
            <a:chOff x="0" y="0"/>
            <a:chExt cx="2258060" cy="33553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580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58060">
                  <a:moveTo>
                    <a:pt x="1649730" y="77470"/>
                  </a:moveTo>
                  <a:cubicBezTo>
                    <a:pt x="1518920" y="26670"/>
                    <a:pt x="1366520" y="0"/>
                    <a:pt x="119634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137410"/>
                  </a:lnTo>
                  <a:lnTo>
                    <a:pt x="1196340" y="2137410"/>
                  </a:lnTo>
                  <a:cubicBezTo>
                    <a:pt x="1352550" y="2137410"/>
                    <a:pt x="1497330" y="2110740"/>
                    <a:pt x="1626870" y="2058670"/>
                  </a:cubicBezTo>
                  <a:cubicBezTo>
                    <a:pt x="1757680" y="2006600"/>
                    <a:pt x="1870710" y="1931670"/>
                    <a:pt x="1964690" y="1836420"/>
                  </a:cubicBezTo>
                  <a:cubicBezTo>
                    <a:pt x="2058670" y="1741170"/>
                    <a:pt x="2132330" y="1624330"/>
                    <a:pt x="2183130" y="1489710"/>
                  </a:cubicBezTo>
                  <a:cubicBezTo>
                    <a:pt x="2232660" y="1357630"/>
                    <a:pt x="2258060" y="1209040"/>
                    <a:pt x="2258060" y="1049020"/>
                  </a:cubicBezTo>
                  <a:cubicBezTo>
                    <a:pt x="2258060" y="901700"/>
                    <a:pt x="2235200" y="763270"/>
                    <a:pt x="2190750" y="636270"/>
                  </a:cubicBezTo>
                  <a:cubicBezTo>
                    <a:pt x="2145030" y="506730"/>
                    <a:pt x="2076450" y="392430"/>
                    <a:pt x="1986280" y="298450"/>
                  </a:cubicBezTo>
                  <a:cubicBezTo>
                    <a:pt x="1896110" y="205740"/>
                    <a:pt x="1781810" y="130810"/>
                    <a:pt x="1649730" y="77470"/>
                  </a:cubicBezTo>
                  <a:close/>
                  <a:moveTo>
                    <a:pt x="783590" y="739140"/>
                  </a:moveTo>
                  <a:lnTo>
                    <a:pt x="1136650" y="739140"/>
                  </a:lnTo>
                  <a:cubicBezTo>
                    <a:pt x="1243330" y="739140"/>
                    <a:pt x="1322070" y="765810"/>
                    <a:pt x="1375410" y="820420"/>
                  </a:cubicBezTo>
                  <a:cubicBezTo>
                    <a:pt x="1430020" y="875030"/>
                    <a:pt x="1455420" y="951230"/>
                    <a:pt x="1455420" y="1051560"/>
                  </a:cubicBezTo>
                  <a:cubicBezTo>
                    <a:pt x="1455420" y="1168400"/>
                    <a:pt x="1427480" y="1258570"/>
                    <a:pt x="1372870" y="1319530"/>
                  </a:cubicBezTo>
                  <a:cubicBezTo>
                    <a:pt x="1320800" y="1377950"/>
                    <a:pt x="1243330" y="1405890"/>
                    <a:pt x="1135380" y="1405890"/>
                  </a:cubicBezTo>
                  <a:lnTo>
                    <a:pt x="783590" y="140589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6"/>
              <a:stretch>
                <a:fillRect l="-78738" t="-10237" r="-76658" b="-4346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3374573" y="1219712"/>
            <a:ext cx="569474" cy="875757"/>
            <a:chOff x="0" y="0"/>
            <a:chExt cx="2181860" cy="33553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7"/>
              <a:stretch>
                <a:fillRect l="-67708" t="-56692" r="-260201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3969823" y="1219712"/>
            <a:ext cx="665933" cy="875757"/>
            <a:chOff x="0" y="0"/>
            <a:chExt cx="2551430" cy="33553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8"/>
              <a:stretch>
                <a:fillRect l="-75845" t="0" r="-21515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4662001" y="1219712"/>
            <a:ext cx="761066" cy="875757"/>
            <a:chOff x="0" y="0"/>
            <a:chExt cx="2915920" cy="33553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915920" cy="3356610"/>
            </a:xfrm>
            <a:custGeom>
              <a:avLst/>
              <a:gdLst/>
              <a:ahLst/>
              <a:cxnLst/>
              <a:rect r="r" b="b" t="t" l="l"/>
              <a:pathLst>
                <a:path h="3356610" w="291592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9"/>
              <a:stretch>
                <a:fillRect l="0" t="-15071" r="0" b="-15071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450791" y="1219712"/>
            <a:ext cx="593672" cy="875757"/>
            <a:chOff x="0" y="0"/>
            <a:chExt cx="2274570" cy="33553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2745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74570">
                  <a:moveTo>
                    <a:pt x="2245360" y="361950"/>
                  </a:moveTo>
                  <a:lnTo>
                    <a:pt x="2245360" y="0"/>
                  </a:lnTo>
                  <a:lnTo>
                    <a:pt x="92710" y="0"/>
                  </a:lnTo>
                  <a:lnTo>
                    <a:pt x="92710" y="739140"/>
                  </a:lnTo>
                  <a:lnTo>
                    <a:pt x="1179830" y="739140"/>
                  </a:lnTo>
                  <a:lnTo>
                    <a:pt x="0" y="2997200"/>
                  </a:lnTo>
                  <a:lnTo>
                    <a:pt x="0" y="3355340"/>
                  </a:lnTo>
                  <a:lnTo>
                    <a:pt x="2274570" y="3355340"/>
                  </a:lnTo>
                  <a:lnTo>
                    <a:pt x="2274570" y="2618740"/>
                  </a:lnTo>
                  <a:lnTo>
                    <a:pt x="1062990" y="2618740"/>
                  </a:lnTo>
                  <a:close/>
                </a:path>
              </a:pathLst>
            </a:custGeom>
            <a:blipFill>
              <a:blip r:embed="rId10"/>
              <a:stretch>
                <a:fillRect l="-45579" t="-5479" r="-101826" b="-633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6070708" y="1219712"/>
            <a:ext cx="205183" cy="875757"/>
            <a:chOff x="0" y="0"/>
            <a:chExt cx="786130" cy="33553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61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11"/>
              <a:stretch>
                <a:fillRect l="-252697" t="0" r="-216392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6302136" y="1219712"/>
            <a:ext cx="693548" cy="875757"/>
            <a:chOff x="0" y="0"/>
            <a:chExt cx="2745740" cy="34671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12"/>
              <a:stretch>
                <a:fillRect l="-46435" t="-24252" r="-63368" b="-212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032701" y="1219712"/>
            <a:ext cx="603616" cy="875757"/>
            <a:chOff x="0" y="0"/>
            <a:chExt cx="2312670" cy="33553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3"/>
              <a:stretch>
                <a:fillRect l="-79155" t="0" r="-79155" b="0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7683286" y="1219712"/>
            <a:ext cx="569474" cy="875757"/>
            <a:chOff x="0" y="0"/>
            <a:chExt cx="2181860" cy="33553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4"/>
              <a:stretch>
                <a:fillRect l="-73198" t="-74155" r="-295208" b="-29003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653142" y="588984"/>
            <a:ext cx="3043475" cy="55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4160" spc="-12">
                <a:solidFill>
                  <a:srgbClr val="999999"/>
                </a:solidFill>
                <a:latin typeface="Open Sans 1"/>
              </a:rPr>
              <a:t>Il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CE1B39"/>
                </a:solidFill>
                <a:latin typeface="Open Sans 1"/>
              </a:rPr>
              <a:t>LAVORO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004288"/>
                </a:solidFill>
                <a:latin typeface="Open Sans 1"/>
              </a:rPr>
              <a:t>è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0" y="-277334"/>
            <a:ext cx="18288000" cy="382777"/>
            <a:chOff x="0" y="0"/>
            <a:chExt cx="8367971" cy="17514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367971" cy="175146"/>
            </a:xfrm>
            <a:custGeom>
              <a:avLst/>
              <a:gdLst/>
              <a:ahLst/>
              <a:cxnLst/>
              <a:rect r="r" b="b" t="t" l="l"/>
              <a:pathLst>
                <a:path h="175146" w="8367971">
                  <a:moveTo>
                    <a:pt x="0" y="0"/>
                  </a:moveTo>
                  <a:lnTo>
                    <a:pt x="8367971" y="0"/>
                  </a:lnTo>
                  <a:lnTo>
                    <a:pt x="8367971" y="175146"/>
                  </a:lnTo>
                  <a:lnTo>
                    <a:pt x="0" y="175146"/>
                  </a:lnTo>
                  <a:close/>
                </a:path>
              </a:pathLst>
            </a:custGeom>
            <a:solidFill>
              <a:srgbClr val="D9D9D9"/>
            </a:solidFill>
            <a:ln w="9525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9525"/>
              <a:ext cx="8367971" cy="165621"/>
            </a:xfrm>
            <a:prstGeom prst="rect">
              <a:avLst/>
            </a:prstGeom>
          </p:spPr>
          <p:txBody>
            <a:bodyPr anchor="ctr" rtlCol="false" tIns="27432" lIns="27432" bIns="27432" rIns="27432"/>
            <a:lstStyle/>
            <a:p>
              <a:pPr algn="ctr">
                <a:lnSpc>
                  <a:spcPts val="933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-4463286">
            <a:off x="3263127" y="9722141"/>
            <a:ext cx="4692106" cy="1599123"/>
          </a:xfrm>
          <a:custGeom>
            <a:avLst/>
            <a:gdLst/>
            <a:ahLst/>
            <a:cxnLst/>
            <a:rect r="r" b="b" t="t" l="l"/>
            <a:pathLst>
              <a:path h="1599123" w="4692106">
                <a:moveTo>
                  <a:pt x="0" y="0"/>
                </a:moveTo>
                <a:lnTo>
                  <a:pt x="4692106" y="0"/>
                </a:lnTo>
                <a:lnTo>
                  <a:pt x="4692106" y="1599122"/>
                </a:lnTo>
                <a:lnTo>
                  <a:pt x="0" y="1599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3999"/>
            </a:blip>
            <a:stretch>
              <a:fillRect l="0" t="-95817" r="-28910" b="-1663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4463286">
            <a:off x="-1602155" y="9599534"/>
            <a:ext cx="4080577" cy="1636367"/>
          </a:xfrm>
          <a:custGeom>
            <a:avLst/>
            <a:gdLst/>
            <a:ahLst/>
            <a:cxnLst/>
            <a:rect r="r" b="b" t="t" l="l"/>
            <a:pathLst>
              <a:path h="1636367" w="4080577">
                <a:moveTo>
                  <a:pt x="0" y="0"/>
                </a:moveTo>
                <a:lnTo>
                  <a:pt x="4080577" y="0"/>
                </a:lnTo>
                <a:lnTo>
                  <a:pt x="4080577" y="1636368"/>
                </a:lnTo>
                <a:lnTo>
                  <a:pt x="0" y="1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3999"/>
            </a:blip>
            <a:stretch>
              <a:fillRect l="-22786" t="-153483" r="-61989" b="-53698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4463286">
            <a:off x="513990" y="9341025"/>
            <a:ext cx="3512371" cy="1595012"/>
          </a:xfrm>
          <a:custGeom>
            <a:avLst/>
            <a:gdLst/>
            <a:ahLst/>
            <a:cxnLst/>
            <a:rect r="r" b="b" t="t" l="l"/>
            <a:pathLst>
              <a:path h="1595012" w="3512371">
                <a:moveTo>
                  <a:pt x="0" y="0"/>
                </a:moveTo>
                <a:lnTo>
                  <a:pt x="3512371" y="0"/>
                </a:lnTo>
                <a:lnTo>
                  <a:pt x="3512371" y="1595013"/>
                </a:lnTo>
                <a:lnTo>
                  <a:pt x="0" y="1595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</a:blip>
            <a:stretch>
              <a:fillRect l="0" t="-50597" r="-88195" b="-125684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4463286">
            <a:off x="2061707" y="9171075"/>
            <a:ext cx="3969170" cy="1589239"/>
          </a:xfrm>
          <a:custGeom>
            <a:avLst/>
            <a:gdLst/>
            <a:ahLst/>
            <a:cxnLst/>
            <a:rect r="r" b="b" t="t" l="l"/>
            <a:pathLst>
              <a:path h="1589239" w="3969170">
                <a:moveTo>
                  <a:pt x="0" y="0"/>
                </a:moveTo>
                <a:lnTo>
                  <a:pt x="3969170" y="0"/>
                </a:lnTo>
                <a:lnTo>
                  <a:pt x="3969170" y="1589239"/>
                </a:lnTo>
                <a:lnTo>
                  <a:pt x="0" y="1589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 l="-63767" t="-133822" r="-12202" b="-59169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4463286">
            <a:off x="5248760" y="9526881"/>
            <a:ext cx="4260013" cy="1564051"/>
          </a:xfrm>
          <a:custGeom>
            <a:avLst/>
            <a:gdLst/>
            <a:ahLst/>
            <a:cxnLst/>
            <a:rect r="r" b="b" t="t" l="l"/>
            <a:pathLst>
              <a:path h="1564051" w="4260013">
                <a:moveTo>
                  <a:pt x="0" y="0"/>
                </a:moveTo>
                <a:lnTo>
                  <a:pt x="4260013" y="0"/>
                </a:lnTo>
                <a:lnTo>
                  <a:pt x="4260013" y="1564052"/>
                </a:lnTo>
                <a:lnTo>
                  <a:pt x="0" y="1564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-107739" r="-58343" b="-7879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4463286">
            <a:off x="6434777" y="9912934"/>
            <a:ext cx="5057896" cy="1559046"/>
          </a:xfrm>
          <a:custGeom>
            <a:avLst/>
            <a:gdLst/>
            <a:ahLst/>
            <a:cxnLst/>
            <a:rect r="r" b="b" t="t" l="l"/>
            <a:pathLst>
              <a:path h="1559046" w="5057896">
                <a:moveTo>
                  <a:pt x="0" y="0"/>
                </a:moveTo>
                <a:lnTo>
                  <a:pt x="5057897" y="0"/>
                </a:lnTo>
                <a:lnTo>
                  <a:pt x="5057897" y="1559046"/>
                </a:lnTo>
                <a:lnTo>
                  <a:pt x="0" y="1559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 l="-3996" t="-189709" r="-37700" b="-16754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4463286">
            <a:off x="8059664" y="10014599"/>
            <a:ext cx="5110868" cy="1538255"/>
          </a:xfrm>
          <a:custGeom>
            <a:avLst/>
            <a:gdLst/>
            <a:ahLst/>
            <a:cxnLst/>
            <a:rect r="r" b="b" t="t" l="l"/>
            <a:pathLst>
              <a:path h="1538255" w="5110868">
                <a:moveTo>
                  <a:pt x="0" y="0"/>
                </a:moveTo>
                <a:lnTo>
                  <a:pt x="5110867" y="0"/>
                </a:lnTo>
                <a:lnTo>
                  <a:pt x="5110867" y="1538255"/>
                </a:lnTo>
                <a:lnTo>
                  <a:pt x="0" y="153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3999"/>
            </a:blip>
            <a:stretch>
              <a:fillRect l="0" t="-115073" r="-27258" b="-101776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4463286">
            <a:off x="10712709" y="9440131"/>
            <a:ext cx="3460051" cy="1534360"/>
          </a:xfrm>
          <a:custGeom>
            <a:avLst/>
            <a:gdLst/>
            <a:ahLst/>
            <a:cxnLst/>
            <a:rect r="r" b="b" t="t" l="l"/>
            <a:pathLst>
              <a:path h="1534360" w="3460051">
                <a:moveTo>
                  <a:pt x="0" y="0"/>
                </a:moveTo>
                <a:lnTo>
                  <a:pt x="3460051" y="0"/>
                </a:lnTo>
                <a:lnTo>
                  <a:pt x="3460051" y="1534360"/>
                </a:lnTo>
                <a:lnTo>
                  <a:pt x="0" y="1534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</a:blip>
            <a:stretch>
              <a:fillRect l="0" t="-142981" r="-152098" b="-77151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4463286">
            <a:off x="12034422" y="9530691"/>
            <a:ext cx="4085165" cy="1510829"/>
          </a:xfrm>
          <a:custGeom>
            <a:avLst/>
            <a:gdLst/>
            <a:ahLst/>
            <a:cxnLst/>
            <a:rect r="r" b="b" t="t" l="l"/>
            <a:pathLst>
              <a:path h="1510829" w="4085165">
                <a:moveTo>
                  <a:pt x="0" y="0"/>
                </a:moveTo>
                <a:lnTo>
                  <a:pt x="4085166" y="0"/>
                </a:lnTo>
                <a:lnTo>
                  <a:pt x="4085166" y="1510829"/>
                </a:lnTo>
                <a:lnTo>
                  <a:pt x="0" y="1510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 l="-78122" t="-503993" r="-160492" b="-6399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4463286">
            <a:off x="12577011" y="10538503"/>
            <a:ext cx="5715841" cy="1501278"/>
          </a:xfrm>
          <a:custGeom>
            <a:avLst/>
            <a:gdLst/>
            <a:ahLst/>
            <a:cxnLst/>
            <a:rect r="r" b="b" t="t" l="l"/>
            <a:pathLst>
              <a:path h="1501278" w="5715841">
                <a:moveTo>
                  <a:pt x="0" y="0"/>
                </a:moveTo>
                <a:lnTo>
                  <a:pt x="5715841" y="0"/>
                </a:lnTo>
                <a:lnTo>
                  <a:pt x="5715841" y="1501278"/>
                </a:lnTo>
                <a:lnTo>
                  <a:pt x="0" y="1501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</a:blip>
            <a:stretch>
              <a:fillRect l="-23409" t="-136613" r="-18043" b="-122421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-4463286">
            <a:off x="16306440" y="9061331"/>
            <a:ext cx="2758458" cy="2049723"/>
          </a:xfrm>
          <a:custGeom>
            <a:avLst/>
            <a:gdLst/>
            <a:ahLst/>
            <a:cxnLst/>
            <a:rect r="r" b="b" t="t" l="l"/>
            <a:pathLst>
              <a:path h="2049723" w="2758458">
                <a:moveTo>
                  <a:pt x="0" y="0"/>
                </a:moveTo>
                <a:lnTo>
                  <a:pt x="2758458" y="0"/>
                </a:lnTo>
                <a:lnTo>
                  <a:pt x="2758458" y="2049723"/>
                </a:lnTo>
                <a:lnTo>
                  <a:pt x="0" y="2049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</a:blip>
            <a:stretch>
              <a:fillRect l="0" t="-116710" r="-171198" b="-26722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-585529" y="7840479"/>
            <a:ext cx="19656060" cy="1205213"/>
            <a:chOff x="0" y="0"/>
            <a:chExt cx="5328091" cy="32669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328091" cy="326692"/>
            </a:xfrm>
            <a:custGeom>
              <a:avLst/>
              <a:gdLst/>
              <a:ahLst/>
              <a:cxnLst/>
              <a:rect r="r" b="b" t="t" l="l"/>
              <a:pathLst>
                <a:path h="326692" w="5328091">
                  <a:moveTo>
                    <a:pt x="0" y="0"/>
                  </a:moveTo>
                  <a:lnTo>
                    <a:pt x="5328091" y="0"/>
                  </a:lnTo>
                  <a:lnTo>
                    <a:pt x="5328091" y="326692"/>
                  </a:lnTo>
                  <a:lnTo>
                    <a:pt x="0" y="3266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5328091" cy="364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13071952" y="7627332"/>
            <a:ext cx="4783280" cy="11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51"/>
              </a:lnSpc>
            </a:pP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 Bold"/>
              </a:rPr>
              <a:t>Assemblea Nazionale</a:t>
            </a: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"/>
              </a:rPr>
              <a:t>Bologna - 12 dicembre 2023</a:t>
            </a:r>
          </a:p>
        </p:txBody>
      </p:sp>
    </p:spTree>
  </p:cSld>
  <p:clrMapOvr>
    <a:masterClrMapping/>
  </p:clrMapOvr>
  <p:transition spd="med">
    <p:cover dir="rd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3899" y="4872245"/>
            <a:ext cx="15593668" cy="2355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SUPERBONUS 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53899" y="2991737"/>
            <a:ext cx="17102399" cy="85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35"/>
              </a:lnSpc>
            </a:pPr>
            <a:r>
              <a:rPr lang="en-US" sz="5298" spc="-143">
                <a:solidFill>
                  <a:srgbClr val="545454"/>
                </a:solidFill>
                <a:latin typeface="Open Sans 1 Bold"/>
              </a:rPr>
              <a:t>Documento Assemblea Nazionale 2023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53899" y="4064004"/>
            <a:ext cx="5257969" cy="116259"/>
            <a:chOff x="0" y="0"/>
            <a:chExt cx="1610052" cy="3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0052" cy="35600"/>
            </a:xfrm>
            <a:custGeom>
              <a:avLst/>
              <a:gdLst/>
              <a:ahLst/>
              <a:cxnLst/>
              <a:rect r="r" b="b" t="t" l="l"/>
              <a:pathLst>
                <a:path h="35600" w="1610052">
                  <a:moveTo>
                    <a:pt x="0" y="0"/>
                  </a:moveTo>
                  <a:lnTo>
                    <a:pt x="1610052" y="0"/>
                  </a:lnTo>
                  <a:lnTo>
                    <a:pt x="1610052" y="35600"/>
                  </a:lnTo>
                  <a:lnTo>
                    <a:pt x="0" y="35600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610052" cy="26075"/>
            </a:xfrm>
            <a:prstGeom prst="rect">
              <a:avLst/>
            </a:prstGeom>
          </p:spPr>
          <p:txBody>
            <a:bodyPr anchor="ctr" rtlCol="false" tIns="13608" lIns="13608" bIns="13608" rIns="13608"/>
            <a:lstStyle/>
            <a:p>
              <a:pPr algn="ctr">
                <a:lnSpc>
                  <a:spcPts val="46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981121" y="512784"/>
            <a:ext cx="2874112" cy="1582685"/>
          </a:xfrm>
          <a:custGeom>
            <a:avLst/>
            <a:gdLst/>
            <a:ahLst/>
            <a:cxnLst/>
            <a:rect r="r" b="b" t="t" l="l"/>
            <a:pathLst>
              <a:path h="1582685" w="2874112">
                <a:moveTo>
                  <a:pt x="0" y="0"/>
                </a:moveTo>
                <a:lnTo>
                  <a:pt x="2874112" y="0"/>
                </a:lnTo>
                <a:lnTo>
                  <a:pt x="2874112" y="1582685"/>
                </a:lnTo>
                <a:lnTo>
                  <a:pt x="0" y="158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53899" y="1219712"/>
            <a:ext cx="643184" cy="875757"/>
            <a:chOff x="0" y="0"/>
            <a:chExt cx="2546350" cy="3467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4889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548890">
                  <a:moveTo>
                    <a:pt x="341630" y="3027680"/>
                  </a:moveTo>
                  <a:cubicBezTo>
                    <a:pt x="455930" y="3175000"/>
                    <a:pt x="599440" y="3286760"/>
                    <a:pt x="765810" y="3360420"/>
                  </a:cubicBezTo>
                  <a:cubicBezTo>
                    <a:pt x="929640" y="3431540"/>
                    <a:pt x="1116330" y="3468370"/>
                    <a:pt x="1320800" y="3468370"/>
                  </a:cubicBezTo>
                  <a:cubicBezTo>
                    <a:pt x="1493520" y="3468370"/>
                    <a:pt x="1656080" y="3440430"/>
                    <a:pt x="1803400" y="3387090"/>
                  </a:cubicBezTo>
                  <a:cubicBezTo>
                    <a:pt x="1954530" y="3332480"/>
                    <a:pt x="2086610" y="3247390"/>
                    <a:pt x="2197100" y="3135630"/>
                  </a:cubicBezTo>
                  <a:cubicBezTo>
                    <a:pt x="2307590" y="3023870"/>
                    <a:pt x="2393950" y="2884170"/>
                    <a:pt x="2456180" y="2716530"/>
                  </a:cubicBezTo>
                  <a:cubicBezTo>
                    <a:pt x="2517140" y="2552700"/>
                    <a:pt x="2547620" y="2359660"/>
                    <a:pt x="2547620" y="2141220"/>
                  </a:cubicBezTo>
                  <a:lnTo>
                    <a:pt x="2547620" y="2033270"/>
                  </a:lnTo>
                  <a:lnTo>
                    <a:pt x="1776730" y="2033270"/>
                  </a:lnTo>
                  <a:lnTo>
                    <a:pt x="1776730" y="2141220"/>
                  </a:lnTo>
                  <a:cubicBezTo>
                    <a:pt x="1776730" y="2250440"/>
                    <a:pt x="1765300" y="2346960"/>
                    <a:pt x="1742440" y="2425700"/>
                  </a:cubicBezTo>
                  <a:cubicBezTo>
                    <a:pt x="1720850" y="2500630"/>
                    <a:pt x="1690370" y="2562860"/>
                    <a:pt x="1652270" y="2609850"/>
                  </a:cubicBezTo>
                  <a:cubicBezTo>
                    <a:pt x="1615440" y="2655570"/>
                    <a:pt x="1572260" y="2688590"/>
                    <a:pt x="1521460" y="2710180"/>
                  </a:cubicBezTo>
                  <a:cubicBezTo>
                    <a:pt x="1468120" y="2733040"/>
                    <a:pt x="1407160" y="2744470"/>
                    <a:pt x="1339850" y="2744470"/>
                  </a:cubicBezTo>
                  <a:cubicBezTo>
                    <a:pt x="1250950" y="2744470"/>
                    <a:pt x="1173480" y="2725420"/>
                    <a:pt x="1109980" y="2689860"/>
                  </a:cubicBezTo>
                  <a:cubicBezTo>
                    <a:pt x="1043940" y="2653030"/>
                    <a:pt x="990600" y="2599690"/>
                    <a:pt x="946150" y="2528570"/>
                  </a:cubicBezTo>
                  <a:cubicBezTo>
                    <a:pt x="899160" y="2453640"/>
                    <a:pt x="863600" y="2358390"/>
                    <a:pt x="840740" y="2246630"/>
                  </a:cubicBezTo>
                  <a:cubicBezTo>
                    <a:pt x="816610" y="2129790"/>
                    <a:pt x="803910" y="1995170"/>
                    <a:pt x="803910" y="1847850"/>
                  </a:cubicBezTo>
                  <a:lnTo>
                    <a:pt x="803910" y="1617980"/>
                  </a:lnTo>
                  <a:cubicBezTo>
                    <a:pt x="803910" y="1469390"/>
                    <a:pt x="815340" y="1334770"/>
                    <a:pt x="839470" y="1217930"/>
                  </a:cubicBezTo>
                  <a:cubicBezTo>
                    <a:pt x="862330" y="1106170"/>
                    <a:pt x="896620" y="1010920"/>
                    <a:pt x="942340" y="935990"/>
                  </a:cubicBezTo>
                  <a:cubicBezTo>
                    <a:pt x="985520" y="864870"/>
                    <a:pt x="1037590" y="811530"/>
                    <a:pt x="1101090" y="774700"/>
                  </a:cubicBezTo>
                  <a:cubicBezTo>
                    <a:pt x="1163320" y="737870"/>
                    <a:pt x="1235710" y="720090"/>
                    <a:pt x="1323340" y="720090"/>
                  </a:cubicBezTo>
                  <a:cubicBezTo>
                    <a:pt x="1386840" y="720090"/>
                    <a:pt x="1446530" y="731520"/>
                    <a:pt x="1497330" y="754380"/>
                  </a:cubicBezTo>
                  <a:cubicBezTo>
                    <a:pt x="1546860" y="775970"/>
                    <a:pt x="1590040" y="810260"/>
                    <a:pt x="1626870" y="855980"/>
                  </a:cubicBezTo>
                  <a:cubicBezTo>
                    <a:pt x="1664970" y="904240"/>
                    <a:pt x="1695450" y="966470"/>
                    <a:pt x="1718310" y="1042670"/>
                  </a:cubicBezTo>
                  <a:cubicBezTo>
                    <a:pt x="1741170" y="1122680"/>
                    <a:pt x="1752600" y="1219200"/>
                    <a:pt x="1752600" y="1328420"/>
                  </a:cubicBezTo>
                  <a:lnTo>
                    <a:pt x="1752600" y="1436370"/>
                  </a:lnTo>
                  <a:lnTo>
                    <a:pt x="2548890" y="1436370"/>
                  </a:lnTo>
                  <a:lnTo>
                    <a:pt x="2548890" y="1328420"/>
                  </a:lnTo>
                  <a:cubicBezTo>
                    <a:pt x="2548890" y="1103630"/>
                    <a:pt x="2518410" y="905510"/>
                    <a:pt x="2456180" y="740410"/>
                  </a:cubicBezTo>
                  <a:cubicBezTo>
                    <a:pt x="2393950" y="571500"/>
                    <a:pt x="2306319" y="430530"/>
                    <a:pt x="2195830" y="321310"/>
                  </a:cubicBezTo>
                  <a:cubicBezTo>
                    <a:pt x="2085340" y="210820"/>
                    <a:pt x="1951990" y="128270"/>
                    <a:pt x="1800859" y="76200"/>
                  </a:cubicBezTo>
                  <a:cubicBezTo>
                    <a:pt x="1650999" y="26670"/>
                    <a:pt x="1489709" y="0"/>
                    <a:pt x="1319529" y="0"/>
                  </a:cubicBezTo>
                  <a:cubicBezTo>
                    <a:pt x="1115059" y="0"/>
                    <a:pt x="928369" y="35560"/>
                    <a:pt x="764539" y="106680"/>
                  </a:cubicBezTo>
                  <a:cubicBezTo>
                    <a:pt x="598170" y="180340"/>
                    <a:pt x="455930" y="292100"/>
                    <a:pt x="341630" y="439420"/>
                  </a:cubicBezTo>
                  <a:cubicBezTo>
                    <a:pt x="228600" y="584200"/>
                    <a:pt x="142240" y="768350"/>
                    <a:pt x="85090" y="985520"/>
                  </a:cubicBezTo>
                  <a:cubicBezTo>
                    <a:pt x="27940" y="1197610"/>
                    <a:pt x="0" y="1449070"/>
                    <a:pt x="0" y="1734820"/>
                  </a:cubicBezTo>
                  <a:cubicBezTo>
                    <a:pt x="0" y="2020570"/>
                    <a:pt x="27940" y="2272030"/>
                    <a:pt x="85090" y="2482850"/>
                  </a:cubicBezTo>
                  <a:cubicBezTo>
                    <a:pt x="142240" y="2700020"/>
                    <a:pt x="228600" y="2882900"/>
                    <a:pt x="341630" y="3027680"/>
                  </a:cubicBezTo>
                  <a:close/>
                </a:path>
              </a:pathLst>
            </a:custGeom>
            <a:blipFill>
              <a:blip r:embed="rId3"/>
              <a:stretch>
                <a:fillRect l="-127338" t="-41210" r="-87467" b="-1302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19903" y="1219712"/>
            <a:ext cx="693548" cy="875757"/>
            <a:chOff x="0" y="0"/>
            <a:chExt cx="2745740" cy="3467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4"/>
              <a:stretch>
                <a:fillRect l="-14450" t="-8978" r="-92039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038702" y="1219712"/>
            <a:ext cx="693548" cy="875757"/>
            <a:chOff x="0" y="0"/>
            <a:chExt cx="2745740" cy="3467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5"/>
              <a:stretch>
                <a:fillRect l="-8372" t="0" r="-81758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758495" y="1219712"/>
            <a:ext cx="589362" cy="875757"/>
            <a:chOff x="0" y="0"/>
            <a:chExt cx="2258060" cy="33553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580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58060">
                  <a:moveTo>
                    <a:pt x="1649730" y="77470"/>
                  </a:moveTo>
                  <a:cubicBezTo>
                    <a:pt x="1518920" y="26670"/>
                    <a:pt x="1366520" y="0"/>
                    <a:pt x="119634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137410"/>
                  </a:lnTo>
                  <a:lnTo>
                    <a:pt x="1196340" y="2137410"/>
                  </a:lnTo>
                  <a:cubicBezTo>
                    <a:pt x="1352550" y="2137410"/>
                    <a:pt x="1497330" y="2110740"/>
                    <a:pt x="1626870" y="2058670"/>
                  </a:cubicBezTo>
                  <a:cubicBezTo>
                    <a:pt x="1757680" y="2006600"/>
                    <a:pt x="1870710" y="1931670"/>
                    <a:pt x="1964690" y="1836420"/>
                  </a:cubicBezTo>
                  <a:cubicBezTo>
                    <a:pt x="2058670" y="1741170"/>
                    <a:pt x="2132330" y="1624330"/>
                    <a:pt x="2183130" y="1489710"/>
                  </a:cubicBezTo>
                  <a:cubicBezTo>
                    <a:pt x="2232660" y="1357630"/>
                    <a:pt x="2258060" y="1209040"/>
                    <a:pt x="2258060" y="1049020"/>
                  </a:cubicBezTo>
                  <a:cubicBezTo>
                    <a:pt x="2258060" y="901700"/>
                    <a:pt x="2235200" y="763270"/>
                    <a:pt x="2190750" y="636270"/>
                  </a:cubicBezTo>
                  <a:cubicBezTo>
                    <a:pt x="2145030" y="506730"/>
                    <a:pt x="2076450" y="392430"/>
                    <a:pt x="1986280" y="298450"/>
                  </a:cubicBezTo>
                  <a:cubicBezTo>
                    <a:pt x="1896110" y="205740"/>
                    <a:pt x="1781810" y="130810"/>
                    <a:pt x="1649730" y="77470"/>
                  </a:cubicBezTo>
                  <a:close/>
                  <a:moveTo>
                    <a:pt x="783590" y="739140"/>
                  </a:moveTo>
                  <a:lnTo>
                    <a:pt x="1136650" y="739140"/>
                  </a:lnTo>
                  <a:cubicBezTo>
                    <a:pt x="1243330" y="739140"/>
                    <a:pt x="1322070" y="765810"/>
                    <a:pt x="1375410" y="820420"/>
                  </a:cubicBezTo>
                  <a:cubicBezTo>
                    <a:pt x="1430020" y="875030"/>
                    <a:pt x="1455420" y="951230"/>
                    <a:pt x="1455420" y="1051560"/>
                  </a:cubicBezTo>
                  <a:cubicBezTo>
                    <a:pt x="1455420" y="1168400"/>
                    <a:pt x="1427480" y="1258570"/>
                    <a:pt x="1372870" y="1319530"/>
                  </a:cubicBezTo>
                  <a:cubicBezTo>
                    <a:pt x="1320800" y="1377950"/>
                    <a:pt x="1243330" y="1405890"/>
                    <a:pt x="1135380" y="1405890"/>
                  </a:cubicBezTo>
                  <a:lnTo>
                    <a:pt x="783590" y="140589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6"/>
              <a:stretch>
                <a:fillRect l="-78738" t="-10237" r="-76658" b="-4346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3374573" y="1219712"/>
            <a:ext cx="569474" cy="875757"/>
            <a:chOff x="0" y="0"/>
            <a:chExt cx="2181860" cy="33553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7"/>
              <a:stretch>
                <a:fillRect l="-67708" t="-56692" r="-260201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3969823" y="1219712"/>
            <a:ext cx="665933" cy="875757"/>
            <a:chOff x="0" y="0"/>
            <a:chExt cx="2551430" cy="33553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8"/>
              <a:stretch>
                <a:fillRect l="-75845" t="0" r="-21515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4662001" y="1219712"/>
            <a:ext cx="761066" cy="875757"/>
            <a:chOff x="0" y="0"/>
            <a:chExt cx="2915920" cy="33553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915920" cy="3356610"/>
            </a:xfrm>
            <a:custGeom>
              <a:avLst/>
              <a:gdLst/>
              <a:ahLst/>
              <a:cxnLst/>
              <a:rect r="r" b="b" t="t" l="l"/>
              <a:pathLst>
                <a:path h="3356610" w="291592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9"/>
              <a:stretch>
                <a:fillRect l="0" t="-15071" r="0" b="-15071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450791" y="1219712"/>
            <a:ext cx="593672" cy="875757"/>
            <a:chOff x="0" y="0"/>
            <a:chExt cx="2274570" cy="33553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2745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74570">
                  <a:moveTo>
                    <a:pt x="2245360" y="361950"/>
                  </a:moveTo>
                  <a:lnTo>
                    <a:pt x="2245360" y="0"/>
                  </a:lnTo>
                  <a:lnTo>
                    <a:pt x="92710" y="0"/>
                  </a:lnTo>
                  <a:lnTo>
                    <a:pt x="92710" y="739140"/>
                  </a:lnTo>
                  <a:lnTo>
                    <a:pt x="1179830" y="739140"/>
                  </a:lnTo>
                  <a:lnTo>
                    <a:pt x="0" y="2997200"/>
                  </a:lnTo>
                  <a:lnTo>
                    <a:pt x="0" y="3355340"/>
                  </a:lnTo>
                  <a:lnTo>
                    <a:pt x="2274570" y="3355340"/>
                  </a:lnTo>
                  <a:lnTo>
                    <a:pt x="2274570" y="2618740"/>
                  </a:lnTo>
                  <a:lnTo>
                    <a:pt x="1062990" y="2618740"/>
                  </a:lnTo>
                  <a:close/>
                </a:path>
              </a:pathLst>
            </a:custGeom>
            <a:blipFill>
              <a:blip r:embed="rId10"/>
              <a:stretch>
                <a:fillRect l="-45579" t="-5479" r="-101826" b="-633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6070708" y="1219712"/>
            <a:ext cx="205183" cy="875757"/>
            <a:chOff x="0" y="0"/>
            <a:chExt cx="786130" cy="33553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61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11"/>
              <a:stretch>
                <a:fillRect l="-252697" t="0" r="-216392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6302136" y="1219712"/>
            <a:ext cx="693548" cy="875757"/>
            <a:chOff x="0" y="0"/>
            <a:chExt cx="2745740" cy="34671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12"/>
              <a:stretch>
                <a:fillRect l="-46435" t="-24252" r="-63368" b="-212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032701" y="1219712"/>
            <a:ext cx="603616" cy="875757"/>
            <a:chOff x="0" y="0"/>
            <a:chExt cx="2312670" cy="33553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3"/>
              <a:stretch>
                <a:fillRect l="-79155" t="0" r="-79155" b="0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7683286" y="1219712"/>
            <a:ext cx="569474" cy="875757"/>
            <a:chOff x="0" y="0"/>
            <a:chExt cx="2181860" cy="33553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4"/>
              <a:stretch>
                <a:fillRect l="-73198" t="-74155" r="-295208" b="-29003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653142" y="588984"/>
            <a:ext cx="3043475" cy="55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4160" spc="-12">
                <a:solidFill>
                  <a:srgbClr val="999999"/>
                </a:solidFill>
                <a:latin typeface="Open Sans 1"/>
              </a:rPr>
              <a:t>Il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CE1B39"/>
                </a:solidFill>
                <a:latin typeface="Open Sans 1"/>
              </a:rPr>
              <a:t>LAVORO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004288"/>
                </a:solidFill>
                <a:latin typeface="Open Sans 1"/>
              </a:rPr>
              <a:t>è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0" y="-277334"/>
            <a:ext cx="18288000" cy="382777"/>
            <a:chOff x="0" y="0"/>
            <a:chExt cx="8367971" cy="17514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367971" cy="175146"/>
            </a:xfrm>
            <a:custGeom>
              <a:avLst/>
              <a:gdLst/>
              <a:ahLst/>
              <a:cxnLst/>
              <a:rect r="r" b="b" t="t" l="l"/>
              <a:pathLst>
                <a:path h="175146" w="8367971">
                  <a:moveTo>
                    <a:pt x="0" y="0"/>
                  </a:moveTo>
                  <a:lnTo>
                    <a:pt x="8367971" y="0"/>
                  </a:lnTo>
                  <a:lnTo>
                    <a:pt x="8367971" y="175146"/>
                  </a:lnTo>
                  <a:lnTo>
                    <a:pt x="0" y="175146"/>
                  </a:lnTo>
                  <a:close/>
                </a:path>
              </a:pathLst>
            </a:custGeom>
            <a:solidFill>
              <a:srgbClr val="D9D9D9"/>
            </a:solidFill>
            <a:ln w="9525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9525"/>
              <a:ext cx="8367971" cy="165621"/>
            </a:xfrm>
            <a:prstGeom prst="rect">
              <a:avLst/>
            </a:prstGeom>
          </p:spPr>
          <p:txBody>
            <a:bodyPr anchor="ctr" rtlCol="false" tIns="27432" lIns="27432" bIns="27432" rIns="27432"/>
            <a:lstStyle/>
            <a:p>
              <a:pPr algn="ctr">
                <a:lnSpc>
                  <a:spcPts val="933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-4463286">
            <a:off x="3263127" y="9722141"/>
            <a:ext cx="4692106" cy="1599123"/>
          </a:xfrm>
          <a:custGeom>
            <a:avLst/>
            <a:gdLst/>
            <a:ahLst/>
            <a:cxnLst/>
            <a:rect r="r" b="b" t="t" l="l"/>
            <a:pathLst>
              <a:path h="1599123" w="4692106">
                <a:moveTo>
                  <a:pt x="0" y="0"/>
                </a:moveTo>
                <a:lnTo>
                  <a:pt x="4692106" y="0"/>
                </a:lnTo>
                <a:lnTo>
                  <a:pt x="4692106" y="1599122"/>
                </a:lnTo>
                <a:lnTo>
                  <a:pt x="0" y="1599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3999"/>
            </a:blip>
            <a:stretch>
              <a:fillRect l="0" t="-95817" r="-28910" b="-1663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4463286">
            <a:off x="-1602155" y="9599534"/>
            <a:ext cx="4080577" cy="1636367"/>
          </a:xfrm>
          <a:custGeom>
            <a:avLst/>
            <a:gdLst/>
            <a:ahLst/>
            <a:cxnLst/>
            <a:rect r="r" b="b" t="t" l="l"/>
            <a:pathLst>
              <a:path h="1636367" w="4080577">
                <a:moveTo>
                  <a:pt x="0" y="0"/>
                </a:moveTo>
                <a:lnTo>
                  <a:pt x="4080577" y="0"/>
                </a:lnTo>
                <a:lnTo>
                  <a:pt x="4080577" y="1636368"/>
                </a:lnTo>
                <a:lnTo>
                  <a:pt x="0" y="1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3999"/>
            </a:blip>
            <a:stretch>
              <a:fillRect l="-22786" t="-153483" r="-61989" b="-53698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4463286">
            <a:off x="513990" y="9341025"/>
            <a:ext cx="3512371" cy="1595012"/>
          </a:xfrm>
          <a:custGeom>
            <a:avLst/>
            <a:gdLst/>
            <a:ahLst/>
            <a:cxnLst/>
            <a:rect r="r" b="b" t="t" l="l"/>
            <a:pathLst>
              <a:path h="1595012" w="3512371">
                <a:moveTo>
                  <a:pt x="0" y="0"/>
                </a:moveTo>
                <a:lnTo>
                  <a:pt x="3512371" y="0"/>
                </a:lnTo>
                <a:lnTo>
                  <a:pt x="3512371" y="1595013"/>
                </a:lnTo>
                <a:lnTo>
                  <a:pt x="0" y="1595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</a:blip>
            <a:stretch>
              <a:fillRect l="0" t="-50597" r="-88195" b="-125684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4463286">
            <a:off x="2061707" y="9171075"/>
            <a:ext cx="3969170" cy="1589239"/>
          </a:xfrm>
          <a:custGeom>
            <a:avLst/>
            <a:gdLst/>
            <a:ahLst/>
            <a:cxnLst/>
            <a:rect r="r" b="b" t="t" l="l"/>
            <a:pathLst>
              <a:path h="1589239" w="3969170">
                <a:moveTo>
                  <a:pt x="0" y="0"/>
                </a:moveTo>
                <a:lnTo>
                  <a:pt x="3969170" y="0"/>
                </a:lnTo>
                <a:lnTo>
                  <a:pt x="3969170" y="1589239"/>
                </a:lnTo>
                <a:lnTo>
                  <a:pt x="0" y="1589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 l="-63767" t="-133822" r="-12202" b="-59169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4463286">
            <a:off x="5248760" y="9526881"/>
            <a:ext cx="4260013" cy="1564051"/>
          </a:xfrm>
          <a:custGeom>
            <a:avLst/>
            <a:gdLst/>
            <a:ahLst/>
            <a:cxnLst/>
            <a:rect r="r" b="b" t="t" l="l"/>
            <a:pathLst>
              <a:path h="1564051" w="4260013">
                <a:moveTo>
                  <a:pt x="0" y="0"/>
                </a:moveTo>
                <a:lnTo>
                  <a:pt x="4260013" y="0"/>
                </a:lnTo>
                <a:lnTo>
                  <a:pt x="4260013" y="1564052"/>
                </a:lnTo>
                <a:lnTo>
                  <a:pt x="0" y="1564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-107739" r="-58343" b="-7879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4463286">
            <a:off x="6434777" y="9912934"/>
            <a:ext cx="5057896" cy="1559046"/>
          </a:xfrm>
          <a:custGeom>
            <a:avLst/>
            <a:gdLst/>
            <a:ahLst/>
            <a:cxnLst/>
            <a:rect r="r" b="b" t="t" l="l"/>
            <a:pathLst>
              <a:path h="1559046" w="5057896">
                <a:moveTo>
                  <a:pt x="0" y="0"/>
                </a:moveTo>
                <a:lnTo>
                  <a:pt x="5057897" y="0"/>
                </a:lnTo>
                <a:lnTo>
                  <a:pt x="5057897" y="1559046"/>
                </a:lnTo>
                <a:lnTo>
                  <a:pt x="0" y="1559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 l="-3996" t="-189709" r="-37700" b="-16754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4463286">
            <a:off x="8059664" y="10014599"/>
            <a:ext cx="5110868" cy="1538255"/>
          </a:xfrm>
          <a:custGeom>
            <a:avLst/>
            <a:gdLst/>
            <a:ahLst/>
            <a:cxnLst/>
            <a:rect r="r" b="b" t="t" l="l"/>
            <a:pathLst>
              <a:path h="1538255" w="5110868">
                <a:moveTo>
                  <a:pt x="0" y="0"/>
                </a:moveTo>
                <a:lnTo>
                  <a:pt x="5110867" y="0"/>
                </a:lnTo>
                <a:lnTo>
                  <a:pt x="5110867" y="1538255"/>
                </a:lnTo>
                <a:lnTo>
                  <a:pt x="0" y="153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3999"/>
            </a:blip>
            <a:stretch>
              <a:fillRect l="0" t="-115073" r="-27258" b="-101776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4463286">
            <a:off x="10712709" y="9440131"/>
            <a:ext cx="3460051" cy="1534360"/>
          </a:xfrm>
          <a:custGeom>
            <a:avLst/>
            <a:gdLst/>
            <a:ahLst/>
            <a:cxnLst/>
            <a:rect r="r" b="b" t="t" l="l"/>
            <a:pathLst>
              <a:path h="1534360" w="3460051">
                <a:moveTo>
                  <a:pt x="0" y="0"/>
                </a:moveTo>
                <a:lnTo>
                  <a:pt x="3460051" y="0"/>
                </a:lnTo>
                <a:lnTo>
                  <a:pt x="3460051" y="1534360"/>
                </a:lnTo>
                <a:lnTo>
                  <a:pt x="0" y="1534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</a:blip>
            <a:stretch>
              <a:fillRect l="0" t="-142981" r="-152098" b="-77151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4463286">
            <a:off x="12034422" y="9530691"/>
            <a:ext cx="4085165" cy="1510829"/>
          </a:xfrm>
          <a:custGeom>
            <a:avLst/>
            <a:gdLst/>
            <a:ahLst/>
            <a:cxnLst/>
            <a:rect r="r" b="b" t="t" l="l"/>
            <a:pathLst>
              <a:path h="1510829" w="4085165">
                <a:moveTo>
                  <a:pt x="0" y="0"/>
                </a:moveTo>
                <a:lnTo>
                  <a:pt x="4085166" y="0"/>
                </a:lnTo>
                <a:lnTo>
                  <a:pt x="4085166" y="1510829"/>
                </a:lnTo>
                <a:lnTo>
                  <a:pt x="0" y="1510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 l="-78122" t="-503993" r="-160492" b="-6399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4463286">
            <a:off x="12577011" y="10538503"/>
            <a:ext cx="5715841" cy="1501278"/>
          </a:xfrm>
          <a:custGeom>
            <a:avLst/>
            <a:gdLst/>
            <a:ahLst/>
            <a:cxnLst/>
            <a:rect r="r" b="b" t="t" l="l"/>
            <a:pathLst>
              <a:path h="1501278" w="5715841">
                <a:moveTo>
                  <a:pt x="0" y="0"/>
                </a:moveTo>
                <a:lnTo>
                  <a:pt x="5715841" y="0"/>
                </a:lnTo>
                <a:lnTo>
                  <a:pt x="5715841" y="1501278"/>
                </a:lnTo>
                <a:lnTo>
                  <a:pt x="0" y="1501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</a:blip>
            <a:stretch>
              <a:fillRect l="-23409" t="-136613" r="-18043" b="-122421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-4463286">
            <a:off x="16306440" y="9061331"/>
            <a:ext cx="2758458" cy="2049723"/>
          </a:xfrm>
          <a:custGeom>
            <a:avLst/>
            <a:gdLst/>
            <a:ahLst/>
            <a:cxnLst/>
            <a:rect r="r" b="b" t="t" l="l"/>
            <a:pathLst>
              <a:path h="2049723" w="2758458">
                <a:moveTo>
                  <a:pt x="0" y="0"/>
                </a:moveTo>
                <a:lnTo>
                  <a:pt x="2758458" y="0"/>
                </a:lnTo>
                <a:lnTo>
                  <a:pt x="2758458" y="2049723"/>
                </a:lnTo>
                <a:lnTo>
                  <a:pt x="0" y="2049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</a:blip>
            <a:stretch>
              <a:fillRect l="0" t="-116710" r="-171198" b="-26722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-585529" y="7840479"/>
            <a:ext cx="19656060" cy="1205213"/>
            <a:chOff x="0" y="0"/>
            <a:chExt cx="5328091" cy="32669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328091" cy="326692"/>
            </a:xfrm>
            <a:custGeom>
              <a:avLst/>
              <a:gdLst/>
              <a:ahLst/>
              <a:cxnLst/>
              <a:rect r="r" b="b" t="t" l="l"/>
              <a:pathLst>
                <a:path h="326692" w="5328091">
                  <a:moveTo>
                    <a:pt x="0" y="0"/>
                  </a:moveTo>
                  <a:lnTo>
                    <a:pt x="5328091" y="0"/>
                  </a:lnTo>
                  <a:lnTo>
                    <a:pt x="5328091" y="326692"/>
                  </a:lnTo>
                  <a:lnTo>
                    <a:pt x="0" y="3266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5328091" cy="364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13071952" y="7627332"/>
            <a:ext cx="4783280" cy="11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51"/>
              </a:lnSpc>
            </a:pP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 Bold"/>
              </a:rPr>
              <a:t>Assemblea Nazionale</a:t>
            </a: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"/>
              </a:rPr>
              <a:t>Bologna - 12 dicembre 2023</a:t>
            </a:r>
          </a:p>
        </p:txBody>
      </p:sp>
    </p:spTree>
  </p:cSld>
  <p:clrMapOvr>
    <a:masterClrMapping/>
  </p:clrMapOvr>
  <p:transition spd="med">
    <p:cover dir="rd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3899" y="4872245"/>
            <a:ext cx="15593668" cy="2355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REVISIONE PREZZI 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53899" y="2991737"/>
            <a:ext cx="17102399" cy="85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35"/>
              </a:lnSpc>
            </a:pPr>
            <a:r>
              <a:rPr lang="en-US" sz="5298" spc="-143">
                <a:solidFill>
                  <a:srgbClr val="545454"/>
                </a:solidFill>
                <a:latin typeface="Open Sans 1 Bold"/>
              </a:rPr>
              <a:t>Documento Assemblea Nazionale 2023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53899" y="4064004"/>
            <a:ext cx="5257969" cy="116259"/>
            <a:chOff x="0" y="0"/>
            <a:chExt cx="1610052" cy="3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0052" cy="35600"/>
            </a:xfrm>
            <a:custGeom>
              <a:avLst/>
              <a:gdLst/>
              <a:ahLst/>
              <a:cxnLst/>
              <a:rect r="r" b="b" t="t" l="l"/>
              <a:pathLst>
                <a:path h="35600" w="1610052">
                  <a:moveTo>
                    <a:pt x="0" y="0"/>
                  </a:moveTo>
                  <a:lnTo>
                    <a:pt x="1610052" y="0"/>
                  </a:lnTo>
                  <a:lnTo>
                    <a:pt x="1610052" y="35600"/>
                  </a:lnTo>
                  <a:lnTo>
                    <a:pt x="0" y="35600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610052" cy="26075"/>
            </a:xfrm>
            <a:prstGeom prst="rect">
              <a:avLst/>
            </a:prstGeom>
          </p:spPr>
          <p:txBody>
            <a:bodyPr anchor="ctr" rtlCol="false" tIns="13608" lIns="13608" bIns="13608" rIns="13608"/>
            <a:lstStyle/>
            <a:p>
              <a:pPr algn="ctr">
                <a:lnSpc>
                  <a:spcPts val="46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981121" y="512784"/>
            <a:ext cx="2874112" cy="1582685"/>
          </a:xfrm>
          <a:custGeom>
            <a:avLst/>
            <a:gdLst/>
            <a:ahLst/>
            <a:cxnLst/>
            <a:rect r="r" b="b" t="t" l="l"/>
            <a:pathLst>
              <a:path h="1582685" w="2874112">
                <a:moveTo>
                  <a:pt x="0" y="0"/>
                </a:moveTo>
                <a:lnTo>
                  <a:pt x="2874112" y="0"/>
                </a:lnTo>
                <a:lnTo>
                  <a:pt x="2874112" y="1582685"/>
                </a:lnTo>
                <a:lnTo>
                  <a:pt x="0" y="158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53899" y="1219712"/>
            <a:ext cx="643184" cy="875757"/>
            <a:chOff x="0" y="0"/>
            <a:chExt cx="2546350" cy="3467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4889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548890">
                  <a:moveTo>
                    <a:pt x="341630" y="3027680"/>
                  </a:moveTo>
                  <a:cubicBezTo>
                    <a:pt x="455930" y="3175000"/>
                    <a:pt x="599440" y="3286760"/>
                    <a:pt x="765810" y="3360420"/>
                  </a:cubicBezTo>
                  <a:cubicBezTo>
                    <a:pt x="929640" y="3431540"/>
                    <a:pt x="1116330" y="3468370"/>
                    <a:pt x="1320800" y="3468370"/>
                  </a:cubicBezTo>
                  <a:cubicBezTo>
                    <a:pt x="1493520" y="3468370"/>
                    <a:pt x="1656080" y="3440430"/>
                    <a:pt x="1803400" y="3387090"/>
                  </a:cubicBezTo>
                  <a:cubicBezTo>
                    <a:pt x="1954530" y="3332480"/>
                    <a:pt x="2086610" y="3247390"/>
                    <a:pt x="2197100" y="3135630"/>
                  </a:cubicBezTo>
                  <a:cubicBezTo>
                    <a:pt x="2307590" y="3023870"/>
                    <a:pt x="2393950" y="2884170"/>
                    <a:pt x="2456180" y="2716530"/>
                  </a:cubicBezTo>
                  <a:cubicBezTo>
                    <a:pt x="2517140" y="2552700"/>
                    <a:pt x="2547620" y="2359660"/>
                    <a:pt x="2547620" y="2141220"/>
                  </a:cubicBezTo>
                  <a:lnTo>
                    <a:pt x="2547620" y="2033270"/>
                  </a:lnTo>
                  <a:lnTo>
                    <a:pt x="1776730" y="2033270"/>
                  </a:lnTo>
                  <a:lnTo>
                    <a:pt x="1776730" y="2141220"/>
                  </a:lnTo>
                  <a:cubicBezTo>
                    <a:pt x="1776730" y="2250440"/>
                    <a:pt x="1765300" y="2346960"/>
                    <a:pt x="1742440" y="2425700"/>
                  </a:cubicBezTo>
                  <a:cubicBezTo>
                    <a:pt x="1720850" y="2500630"/>
                    <a:pt x="1690370" y="2562860"/>
                    <a:pt x="1652270" y="2609850"/>
                  </a:cubicBezTo>
                  <a:cubicBezTo>
                    <a:pt x="1615440" y="2655570"/>
                    <a:pt x="1572260" y="2688590"/>
                    <a:pt x="1521460" y="2710180"/>
                  </a:cubicBezTo>
                  <a:cubicBezTo>
                    <a:pt x="1468120" y="2733040"/>
                    <a:pt x="1407160" y="2744470"/>
                    <a:pt x="1339850" y="2744470"/>
                  </a:cubicBezTo>
                  <a:cubicBezTo>
                    <a:pt x="1250950" y="2744470"/>
                    <a:pt x="1173480" y="2725420"/>
                    <a:pt x="1109980" y="2689860"/>
                  </a:cubicBezTo>
                  <a:cubicBezTo>
                    <a:pt x="1043940" y="2653030"/>
                    <a:pt x="990600" y="2599690"/>
                    <a:pt x="946150" y="2528570"/>
                  </a:cubicBezTo>
                  <a:cubicBezTo>
                    <a:pt x="899160" y="2453640"/>
                    <a:pt x="863600" y="2358390"/>
                    <a:pt x="840740" y="2246630"/>
                  </a:cubicBezTo>
                  <a:cubicBezTo>
                    <a:pt x="816610" y="2129790"/>
                    <a:pt x="803910" y="1995170"/>
                    <a:pt x="803910" y="1847850"/>
                  </a:cubicBezTo>
                  <a:lnTo>
                    <a:pt x="803910" y="1617980"/>
                  </a:lnTo>
                  <a:cubicBezTo>
                    <a:pt x="803910" y="1469390"/>
                    <a:pt x="815340" y="1334770"/>
                    <a:pt x="839470" y="1217930"/>
                  </a:cubicBezTo>
                  <a:cubicBezTo>
                    <a:pt x="862330" y="1106170"/>
                    <a:pt x="896620" y="1010920"/>
                    <a:pt x="942340" y="935990"/>
                  </a:cubicBezTo>
                  <a:cubicBezTo>
                    <a:pt x="985520" y="864870"/>
                    <a:pt x="1037590" y="811530"/>
                    <a:pt x="1101090" y="774700"/>
                  </a:cubicBezTo>
                  <a:cubicBezTo>
                    <a:pt x="1163320" y="737870"/>
                    <a:pt x="1235710" y="720090"/>
                    <a:pt x="1323340" y="720090"/>
                  </a:cubicBezTo>
                  <a:cubicBezTo>
                    <a:pt x="1386840" y="720090"/>
                    <a:pt x="1446530" y="731520"/>
                    <a:pt x="1497330" y="754380"/>
                  </a:cubicBezTo>
                  <a:cubicBezTo>
                    <a:pt x="1546860" y="775970"/>
                    <a:pt x="1590040" y="810260"/>
                    <a:pt x="1626870" y="855980"/>
                  </a:cubicBezTo>
                  <a:cubicBezTo>
                    <a:pt x="1664970" y="904240"/>
                    <a:pt x="1695450" y="966470"/>
                    <a:pt x="1718310" y="1042670"/>
                  </a:cubicBezTo>
                  <a:cubicBezTo>
                    <a:pt x="1741170" y="1122680"/>
                    <a:pt x="1752600" y="1219200"/>
                    <a:pt x="1752600" y="1328420"/>
                  </a:cubicBezTo>
                  <a:lnTo>
                    <a:pt x="1752600" y="1436370"/>
                  </a:lnTo>
                  <a:lnTo>
                    <a:pt x="2548890" y="1436370"/>
                  </a:lnTo>
                  <a:lnTo>
                    <a:pt x="2548890" y="1328420"/>
                  </a:lnTo>
                  <a:cubicBezTo>
                    <a:pt x="2548890" y="1103630"/>
                    <a:pt x="2518410" y="905510"/>
                    <a:pt x="2456180" y="740410"/>
                  </a:cubicBezTo>
                  <a:cubicBezTo>
                    <a:pt x="2393950" y="571500"/>
                    <a:pt x="2306319" y="430530"/>
                    <a:pt x="2195830" y="321310"/>
                  </a:cubicBezTo>
                  <a:cubicBezTo>
                    <a:pt x="2085340" y="210820"/>
                    <a:pt x="1951990" y="128270"/>
                    <a:pt x="1800859" y="76200"/>
                  </a:cubicBezTo>
                  <a:cubicBezTo>
                    <a:pt x="1650999" y="26670"/>
                    <a:pt x="1489709" y="0"/>
                    <a:pt x="1319529" y="0"/>
                  </a:cubicBezTo>
                  <a:cubicBezTo>
                    <a:pt x="1115059" y="0"/>
                    <a:pt x="928369" y="35560"/>
                    <a:pt x="764539" y="106680"/>
                  </a:cubicBezTo>
                  <a:cubicBezTo>
                    <a:pt x="598170" y="180340"/>
                    <a:pt x="455930" y="292100"/>
                    <a:pt x="341630" y="439420"/>
                  </a:cubicBezTo>
                  <a:cubicBezTo>
                    <a:pt x="228600" y="584200"/>
                    <a:pt x="142240" y="768350"/>
                    <a:pt x="85090" y="985520"/>
                  </a:cubicBezTo>
                  <a:cubicBezTo>
                    <a:pt x="27940" y="1197610"/>
                    <a:pt x="0" y="1449070"/>
                    <a:pt x="0" y="1734820"/>
                  </a:cubicBezTo>
                  <a:cubicBezTo>
                    <a:pt x="0" y="2020570"/>
                    <a:pt x="27940" y="2272030"/>
                    <a:pt x="85090" y="2482850"/>
                  </a:cubicBezTo>
                  <a:cubicBezTo>
                    <a:pt x="142240" y="2700020"/>
                    <a:pt x="228600" y="2882900"/>
                    <a:pt x="341630" y="3027680"/>
                  </a:cubicBezTo>
                  <a:close/>
                </a:path>
              </a:pathLst>
            </a:custGeom>
            <a:blipFill>
              <a:blip r:embed="rId3"/>
              <a:stretch>
                <a:fillRect l="-127338" t="-41210" r="-87467" b="-1302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19903" y="1219712"/>
            <a:ext cx="693548" cy="875757"/>
            <a:chOff x="0" y="0"/>
            <a:chExt cx="2745740" cy="3467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4"/>
              <a:stretch>
                <a:fillRect l="-14450" t="-8978" r="-92039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038702" y="1219712"/>
            <a:ext cx="693548" cy="875757"/>
            <a:chOff x="0" y="0"/>
            <a:chExt cx="2745740" cy="3467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5"/>
              <a:stretch>
                <a:fillRect l="-8372" t="0" r="-81758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758495" y="1219712"/>
            <a:ext cx="589362" cy="875757"/>
            <a:chOff x="0" y="0"/>
            <a:chExt cx="2258060" cy="33553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580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58060">
                  <a:moveTo>
                    <a:pt x="1649730" y="77470"/>
                  </a:moveTo>
                  <a:cubicBezTo>
                    <a:pt x="1518920" y="26670"/>
                    <a:pt x="1366520" y="0"/>
                    <a:pt x="119634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137410"/>
                  </a:lnTo>
                  <a:lnTo>
                    <a:pt x="1196340" y="2137410"/>
                  </a:lnTo>
                  <a:cubicBezTo>
                    <a:pt x="1352550" y="2137410"/>
                    <a:pt x="1497330" y="2110740"/>
                    <a:pt x="1626870" y="2058670"/>
                  </a:cubicBezTo>
                  <a:cubicBezTo>
                    <a:pt x="1757680" y="2006600"/>
                    <a:pt x="1870710" y="1931670"/>
                    <a:pt x="1964690" y="1836420"/>
                  </a:cubicBezTo>
                  <a:cubicBezTo>
                    <a:pt x="2058670" y="1741170"/>
                    <a:pt x="2132330" y="1624330"/>
                    <a:pt x="2183130" y="1489710"/>
                  </a:cubicBezTo>
                  <a:cubicBezTo>
                    <a:pt x="2232660" y="1357630"/>
                    <a:pt x="2258060" y="1209040"/>
                    <a:pt x="2258060" y="1049020"/>
                  </a:cubicBezTo>
                  <a:cubicBezTo>
                    <a:pt x="2258060" y="901700"/>
                    <a:pt x="2235200" y="763270"/>
                    <a:pt x="2190750" y="636270"/>
                  </a:cubicBezTo>
                  <a:cubicBezTo>
                    <a:pt x="2145030" y="506730"/>
                    <a:pt x="2076450" y="392430"/>
                    <a:pt x="1986280" y="298450"/>
                  </a:cubicBezTo>
                  <a:cubicBezTo>
                    <a:pt x="1896110" y="205740"/>
                    <a:pt x="1781810" y="130810"/>
                    <a:pt x="1649730" y="77470"/>
                  </a:cubicBezTo>
                  <a:close/>
                  <a:moveTo>
                    <a:pt x="783590" y="739140"/>
                  </a:moveTo>
                  <a:lnTo>
                    <a:pt x="1136650" y="739140"/>
                  </a:lnTo>
                  <a:cubicBezTo>
                    <a:pt x="1243330" y="739140"/>
                    <a:pt x="1322070" y="765810"/>
                    <a:pt x="1375410" y="820420"/>
                  </a:cubicBezTo>
                  <a:cubicBezTo>
                    <a:pt x="1430020" y="875030"/>
                    <a:pt x="1455420" y="951230"/>
                    <a:pt x="1455420" y="1051560"/>
                  </a:cubicBezTo>
                  <a:cubicBezTo>
                    <a:pt x="1455420" y="1168400"/>
                    <a:pt x="1427480" y="1258570"/>
                    <a:pt x="1372870" y="1319530"/>
                  </a:cubicBezTo>
                  <a:cubicBezTo>
                    <a:pt x="1320800" y="1377950"/>
                    <a:pt x="1243330" y="1405890"/>
                    <a:pt x="1135380" y="1405890"/>
                  </a:cubicBezTo>
                  <a:lnTo>
                    <a:pt x="783590" y="140589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6"/>
              <a:stretch>
                <a:fillRect l="-78738" t="-10237" r="-76658" b="-4346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3374573" y="1219712"/>
            <a:ext cx="569474" cy="875757"/>
            <a:chOff x="0" y="0"/>
            <a:chExt cx="2181860" cy="33553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7"/>
              <a:stretch>
                <a:fillRect l="-67708" t="-56692" r="-260201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3969823" y="1219712"/>
            <a:ext cx="665933" cy="875757"/>
            <a:chOff x="0" y="0"/>
            <a:chExt cx="2551430" cy="33553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8"/>
              <a:stretch>
                <a:fillRect l="-75845" t="0" r="-21515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4662001" y="1219712"/>
            <a:ext cx="761066" cy="875757"/>
            <a:chOff x="0" y="0"/>
            <a:chExt cx="2915920" cy="33553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915920" cy="3356610"/>
            </a:xfrm>
            <a:custGeom>
              <a:avLst/>
              <a:gdLst/>
              <a:ahLst/>
              <a:cxnLst/>
              <a:rect r="r" b="b" t="t" l="l"/>
              <a:pathLst>
                <a:path h="3356610" w="291592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9"/>
              <a:stretch>
                <a:fillRect l="0" t="-15071" r="0" b="-15071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450791" y="1219712"/>
            <a:ext cx="593672" cy="875757"/>
            <a:chOff x="0" y="0"/>
            <a:chExt cx="2274570" cy="33553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2745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74570">
                  <a:moveTo>
                    <a:pt x="2245360" y="361950"/>
                  </a:moveTo>
                  <a:lnTo>
                    <a:pt x="2245360" y="0"/>
                  </a:lnTo>
                  <a:lnTo>
                    <a:pt x="92710" y="0"/>
                  </a:lnTo>
                  <a:lnTo>
                    <a:pt x="92710" y="739140"/>
                  </a:lnTo>
                  <a:lnTo>
                    <a:pt x="1179830" y="739140"/>
                  </a:lnTo>
                  <a:lnTo>
                    <a:pt x="0" y="2997200"/>
                  </a:lnTo>
                  <a:lnTo>
                    <a:pt x="0" y="3355340"/>
                  </a:lnTo>
                  <a:lnTo>
                    <a:pt x="2274570" y="3355340"/>
                  </a:lnTo>
                  <a:lnTo>
                    <a:pt x="2274570" y="2618740"/>
                  </a:lnTo>
                  <a:lnTo>
                    <a:pt x="1062990" y="2618740"/>
                  </a:lnTo>
                  <a:close/>
                </a:path>
              </a:pathLst>
            </a:custGeom>
            <a:blipFill>
              <a:blip r:embed="rId10"/>
              <a:stretch>
                <a:fillRect l="-45579" t="-5479" r="-101826" b="-633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6070708" y="1219712"/>
            <a:ext cx="205183" cy="875757"/>
            <a:chOff x="0" y="0"/>
            <a:chExt cx="786130" cy="33553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61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11"/>
              <a:stretch>
                <a:fillRect l="-252697" t="0" r="-216392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6302136" y="1219712"/>
            <a:ext cx="693548" cy="875757"/>
            <a:chOff x="0" y="0"/>
            <a:chExt cx="2745740" cy="34671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12"/>
              <a:stretch>
                <a:fillRect l="-46435" t="-24252" r="-63368" b="-212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032701" y="1219712"/>
            <a:ext cx="603616" cy="875757"/>
            <a:chOff x="0" y="0"/>
            <a:chExt cx="2312670" cy="33553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3"/>
              <a:stretch>
                <a:fillRect l="-79155" t="0" r="-79155" b="0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7683286" y="1219712"/>
            <a:ext cx="569474" cy="875757"/>
            <a:chOff x="0" y="0"/>
            <a:chExt cx="2181860" cy="33553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4"/>
              <a:stretch>
                <a:fillRect l="-73198" t="-74155" r="-295208" b="-29003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653142" y="588984"/>
            <a:ext cx="3043475" cy="55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4160" spc="-12">
                <a:solidFill>
                  <a:srgbClr val="999999"/>
                </a:solidFill>
                <a:latin typeface="Open Sans 1"/>
              </a:rPr>
              <a:t>Il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CE1B39"/>
                </a:solidFill>
                <a:latin typeface="Open Sans 1"/>
              </a:rPr>
              <a:t>LAVORO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004288"/>
                </a:solidFill>
                <a:latin typeface="Open Sans 1"/>
              </a:rPr>
              <a:t>è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0" y="-277334"/>
            <a:ext cx="18288000" cy="382777"/>
            <a:chOff x="0" y="0"/>
            <a:chExt cx="8367971" cy="17514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367971" cy="175146"/>
            </a:xfrm>
            <a:custGeom>
              <a:avLst/>
              <a:gdLst/>
              <a:ahLst/>
              <a:cxnLst/>
              <a:rect r="r" b="b" t="t" l="l"/>
              <a:pathLst>
                <a:path h="175146" w="8367971">
                  <a:moveTo>
                    <a:pt x="0" y="0"/>
                  </a:moveTo>
                  <a:lnTo>
                    <a:pt x="8367971" y="0"/>
                  </a:lnTo>
                  <a:lnTo>
                    <a:pt x="8367971" y="175146"/>
                  </a:lnTo>
                  <a:lnTo>
                    <a:pt x="0" y="175146"/>
                  </a:lnTo>
                  <a:close/>
                </a:path>
              </a:pathLst>
            </a:custGeom>
            <a:solidFill>
              <a:srgbClr val="D9D9D9"/>
            </a:solidFill>
            <a:ln w="9525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9525"/>
              <a:ext cx="8367971" cy="165621"/>
            </a:xfrm>
            <a:prstGeom prst="rect">
              <a:avLst/>
            </a:prstGeom>
          </p:spPr>
          <p:txBody>
            <a:bodyPr anchor="ctr" rtlCol="false" tIns="27432" lIns="27432" bIns="27432" rIns="27432"/>
            <a:lstStyle/>
            <a:p>
              <a:pPr algn="ctr">
                <a:lnSpc>
                  <a:spcPts val="933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-4463286">
            <a:off x="3263127" y="9722141"/>
            <a:ext cx="4692106" cy="1599123"/>
          </a:xfrm>
          <a:custGeom>
            <a:avLst/>
            <a:gdLst/>
            <a:ahLst/>
            <a:cxnLst/>
            <a:rect r="r" b="b" t="t" l="l"/>
            <a:pathLst>
              <a:path h="1599123" w="4692106">
                <a:moveTo>
                  <a:pt x="0" y="0"/>
                </a:moveTo>
                <a:lnTo>
                  <a:pt x="4692106" y="0"/>
                </a:lnTo>
                <a:lnTo>
                  <a:pt x="4692106" y="1599122"/>
                </a:lnTo>
                <a:lnTo>
                  <a:pt x="0" y="1599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3999"/>
            </a:blip>
            <a:stretch>
              <a:fillRect l="0" t="-95817" r="-28910" b="-1663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4463286">
            <a:off x="-1602155" y="9599534"/>
            <a:ext cx="4080577" cy="1636367"/>
          </a:xfrm>
          <a:custGeom>
            <a:avLst/>
            <a:gdLst/>
            <a:ahLst/>
            <a:cxnLst/>
            <a:rect r="r" b="b" t="t" l="l"/>
            <a:pathLst>
              <a:path h="1636367" w="4080577">
                <a:moveTo>
                  <a:pt x="0" y="0"/>
                </a:moveTo>
                <a:lnTo>
                  <a:pt x="4080577" y="0"/>
                </a:lnTo>
                <a:lnTo>
                  <a:pt x="4080577" y="1636368"/>
                </a:lnTo>
                <a:lnTo>
                  <a:pt x="0" y="1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3999"/>
            </a:blip>
            <a:stretch>
              <a:fillRect l="-22786" t="-153483" r="-61989" b="-53698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4463286">
            <a:off x="513990" y="9341025"/>
            <a:ext cx="3512371" cy="1595012"/>
          </a:xfrm>
          <a:custGeom>
            <a:avLst/>
            <a:gdLst/>
            <a:ahLst/>
            <a:cxnLst/>
            <a:rect r="r" b="b" t="t" l="l"/>
            <a:pathLst>
              <a:path h="1595012" w="3512371">
                <a:moveTo>
                  <a:pt x="0" y="0"/>
                </a:moveTo>
                <a:lnTo>
                  <a:pt x="3512371" y="0"/>
                </a:lnTo>
                <a:lnTo>
                  <a:pt x="3512371" y="1595013"/>
                </a:lnTo>
                <a:lnTo>
                  <a:pt x="0" y="1595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</a:blip>
            <a:stretch>
              <a:fillRect l="0" t="-50597" r="-88195" b="-125684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4463286">
            <a:off x="2061707" y="9171075"/>
            <a:ext cx="3969170" cy="1589239"/>
          </a:xfrm>
          <a:custGeom>
            <a:avLst/>
            <a:gdLst/>
            <a:ahLst/>
            <a:cxnLst/>
            <a:rect r="r" b="b" t="t" l="l"/>
            <a:pathLst>
              <a:path h="1589239" w="3969170">
                <a:moveTo>
                  <a:pt x="0" y="0"/>
                </a:moveTo>
                <a:lnTo>
                  <a:pt x="3969170" y="0"/>
                </a:lnTo>
                <a:lnTo>
                  <a:pt x="3969170" y="1589239"/>
                </a:lnTo>
                <a:lnTo>
                  <a:pt x="0" y="1589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 l="-63767" t="-133822" r="-12202" b="-59169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4463286">
            <a:off x="5248760" y="9526881"/>
            <a:ext cx="4260013" cy="1564051"/>
          </a:xfrm>
          <a:custGeom>
            <a:avLst/>
            <a:gdLst/>
            <a:ahLst/>
            <a:cxnLst/>
            <a:rect r="r" b="b" t="t" l="l"/>
            <a:pathLst>
              <a:path h="1564051" w="4260013">
                <a:moveTo>
                  <a:pt x="0" y="0"/>
                </a:moveTo>
                <a:lnTo>
                  <a:pt x="4260013" y="0"/>
                </a:lnTo>
                <a:lnTo>
                  <a:pt x="4260013" y="1564052"/>
                </a:lnTo>
                <a:lnTo>
                  <a:pt x="0" y="1564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-107739" r="-58343" b="-7879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4463286">
            <a:off x="6434777" y="9912934"/>
            <a:ext cx="5057896" cy="1559046"/>
          </a:xfrm>
          <a:custGeom>
            <a:avLst/>
            <a:gdLst/>
            <a:ahLst/>
            <a:cxnLst/>
            <a:rect r="r" b="b" t="t" l="l"/>
            <a:pathLst>
              <a:path h="1559046" w="5057896">
                <a:moveTo>
                  <a:pt x="0" y="0"/>
                </a:moveTo>
                <a:lnTo>
                  <a:pt x="5057897" y="0"/>
                </a:lnTo>
                <a:lnTo>
                  <a:pt x="5057897" y="1559046"/>
                </a:lnTo>
                <a:lnTo>
                  <a:pt x="0" y="1559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 l="-3996" t="-189709" r="-37700" b="-16754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4463286">
            <a:off x="8059664" y="10014599"/>
            <a:ext cx="5110868" cy="1538255"/>
          </a:xfrm>
          <a:custGeom>
            <a:avLst/>
            <a:gdLst/>
            <a:ahLst/>
            <a:cxnLst/>
            <a:rect r="r" b="b" t="t" l="l"/>
            <a:pathLst>
              <a:path h="1538255" w="5110868">
                <a:moveTo>
                  <a:pt x="0" y="0"/>
                </a:moveTo>
                <a:lnTo>
                  <a:pt x="5110867" y="0"/>
                </a:lnTo>
                <a:lnTo>
                  <a:pt x="5110867" y="1538255"/>
                </a:lnTo>
                <a:lnTo>
                  <a:pt x="0" y="153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3999"/>
            </a:blip>
            <a:stretch>
              <a:fillRect l="0" t="-115073" r="-27258" b="-101776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4463286">
            <a:off x="10712709" y="9440131"/>
            <a:ext cx="3460051" cy="1534360"/>
          </a:xfrm>
          <a:custGeom>
            <a:avLst/>
            <a:gdLst/>
            <a:ahLst/>
            <a:cxnLst/>
            <a:rect r="r" b="b" t="t" l="l"/>
            <a:pathLst>
              <a:path h="1534360" w="3460051">
                <a:moveTo>
                  <a:pt x="0" y="0"/>
                </a:moveTo>
                <a:lnTo>
                  <a:pt x="3460051" y="0"/>
                </a:lnTo>
                <a:lnTo>
                  <a:pt x="3460051" y="1534360"/>
                </a:lnTo>
                <a:lnTo>
                  <a:pt x="0" y="1534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</a:blip>
            <a:stretch>
              <a:fillRect l="0" t="-142981" r="-152098" b="-77151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4463286">
            <a:off x="12034422" y="9530691"/>
            <a:ext cx="4085165" cy="1510829"/>
          </a:xfrm>
          <a:custGeom>
            <a:avLst/>
            <a:gdLst/>
            <a:ahLst/>
            <a:cxnLst/>
            <a:rect r="r" b="b" t="t" l="l"/>
            <a:pathLst>
              <a:path h="1510829" w="4085165">
                <a:moveTo>
                  <a:pt x="0" y="0"/>
                </a:moveTo>
                <a:lnTo>
                  <a:pt x="4085166" y="0"/>
                </a:lnTo>
                <a:lnTo>
                  <a:pt x="4085166" y="1510829"/>
                </a:lnTo>
                <a:lnTo>
                  <a:pt x="0" y="1510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 l="-78122" t="-503993" r="-160492" b="-6399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4463286">
            <a:off x="12577011" y="10538503"/>
            <a:ext cx="5715841" cy="1501278"/>
          </a:xfrm>
          <a:custGeom>
            <a:avLst/>
            <a:gdLst/>
            <a:ahLst/>
            <a:cxnLst/>
            <a:rect r="r" b="b" t="t" l="l"/>
            <a:pathLst>
              <a:path h="1501278" w="5715841">
                <a:moveTo>
                  <a:pt x="0" y="0"/>
                </a:moveTo>
                <a:lnTo>
                  <a:pt x="5715841" y="0"/>
                </a:lnTo>
                <a:lnTo>
                  <a:pt x="5715841" y="1501278"/>
                </a:lnTo>
                <a:lnTo>
                  <a:pt x="0" y="1501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</a:blip>
            <a:stretch>
              <a:fillRect l="-23409" t="-136613" r="-18043" b="-122421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-4463286">
            <a:off x="16306440" y="9061331"/>
            <a:ext cx="2758458" cy="2049723"/>
          </a:xfrm>
          <a:custGeom>
            <a:avLst/>
            <a:gdLst/>
            <a:ahLst/>
            <a:cxnLst/>
            <a:rect r="r" b="b" t="t" l="l"/>
            <a:pathLst>
              <a:path h="2049723" w="2758458">
                <a:moveTo>
                  <a:pt x="0" y="0"/>
                </a:moveTo>
                <a:lnTo>
                  <a:pt x="2758458" y="0"/>
                </a:lnTo>
                <a:lnTo>
                  <a:pt x="2758458" y="2049723"/>
                </a:lnTo>
                <a:lnTo>
                  <a:pt x="0" y="2049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</a:blip>
            <a:stretch>
              <a:fillRect l="0" t="-116710" r="-171198" b="-26722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-585529" y="7840479"/>
            <a:ext cx="19656060" cy="1205213"/>
            <a:chOff x="0" y="0"/>
            <a:chExt cx="5328091" cy="32669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328091" cy="326692"/>
            </a:xfrm>
            <a:custGeom>
              <a:avLst/>
              <a:gdLst/>
              <a:ahLst/>
              <a:cxnLst/>
              <a:rect r="r" b="b" t="t" l="l"/>
              <a:pathLst>
                <a:path h="326692" w="5328091">
                  <a:moveTo>
                    <a:pt x="0" y="0"/>
                  </a:moveTo>
                  <a:lnTo>
                    <a:pt x="5328091" y="0"/>
                  </a:lnTo>
                  <a:lnTo>
                    <a:pt x="5328091" y="326692"/>
                  </a:lnTo>
                  <a:lnTo>
                    <a:pt x="0" y="3266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5328091" cy="364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13071952" y="7627332"/>
            <a:ext cx="4783280" cy="11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51"/>
              </a:lnSpc>
            </a:pP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 Bold"/>
              </a:rPr>
              <a:t>Assemblea Nazionale</a:t>
            </a: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"/>
              </a:rPr>
              <a:t>Bologna - 12 dicembre 2023</a:t>
            </a:r>
          </a:p>
        </p:txBody>
      </p:sp>
    </p:spTree>
  </p:cSld>
  <p:clrMapOvr>
    <a:masterClrMapping/>
  </p:clrMapOvr>
  <p:transition spd="med">
    <p:cover dir="rd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3899" y="4872245"/>
            <a:ext cx="16273100" cy="3517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PAGAMENTI DELLA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PUBBLICA AMMINISTRAZIONE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53899" y="2991737"/>
            <a:ext cx="17102399" cy="85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35"/>
              </a:lnSpc>
            </a:pPr>
            <a:r>
              <a:rPr lang="en-US" sz="5298" spc="-143">
                <a:solidFill>
                  <a:srgbClr val="545454"/>
                </a:solidFill>
                <a:latin typeface="Open Sans 1 Bold"/>
              </a:rPr>
              <a:t>Documento Assemblea Nazionale 2023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53899" y="4064004"/>
            <a:ext cx="5257969" cy="116259"/>
            <a:chOff x="0" y="0"/>
            <a:chExt cx="1610052" cy="3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0052" cy="35600"/>
            </a:xfrm>
            <a:custGeom>
              <a:avLst/>
              <a:gdLst/>
              <a:ahLst/>
              <a:cxnLst/>
              <a:rect r="r" b="b" t="t" l="l"/>
              <a:pathLst>
                <a:path h="35600" w="1610052">
                  <a:moveTo>
                    <a:pt x="0" y="0"/>
                  </a:moveTo>
                  <a:lnTo>
                    <a:pt x="1610052" y="0"/>
                  </a:lnTo>
                  <a:lnTo>
                    <a:pt x="1610052" y="35600"/>
                  </a:lnTo>
                  <a:lnTo>
                    <a:pt x="0" y="35600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610052" cy="26075"/>
            </a:xfrm>
            <a:prstGeom prst="rect">
              <a:avLst/>
            </a:prstGeom>
          </p:spPr>
          <p:txBody>
            <a:bodyPr anchor="ctr" rtlCol="false" tIns="13608" lIns="13608" bIns="13608" rIns="13608"/>
            <a:lstStyle/>
            <a:p>
              <a:pPr algn="ctr">
                <a:lnSpc>
                  <a:spcPts val="46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981121" y="512784"/>
            <a:ext cx="2874112" cy="1582685"/>
          </a:xfrm>
          <a:custGeom>
            <a:avLst/>
            <a:gdLst/>
            <a:ahLst/>
            <a:cxnLst/>
            <a:rect r="r" b="b" t="t" l="l"/>
            <a:pathLst>
              <a:path h="1582685" w="2874112">
                <a:moveTo>
                  <a:pt x="0" y="0"/>
                </a:moveTo>
                <a:lnTo>
                  <a:pt x="2874112" y="0"/>
                </a:lnTo>
                <a:lnTo>
                  <a:pt x="2874112" y="1582685"/>
                </a:lnTo>
                <a:lnTo>
                  <a:pt x="0" y="158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53899" y="1219712"/>
            <a:ext cx="643184" cy="875757"/>
            <a:chOff x="0" y="0"/>
            <a:chExt cx="2546350" cy="3467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4889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548890">
                  <a:moveTo>
                    <a:pt x="341630" y="3027680"/>
                  </a:moveTo>
                  <a:cubicBezTo>
                    <a:pt x="455930" y="3175000"/>
                    <a:pt x="599440" y="3286760"/>
                    <a:pt x="765810" y="3360420"/>
                  </a:cubicBezTo>
                  <a:cubicBezTo>
                    <a:pt x="929640" y="3431540"/>
                    <a:pt x="1116330" y="3468370"/>
                    <a:pt x="1320800" y="3468370"/>
                  </a:cubicBezTo>
                  <a:cubicBezTo>
                    <a:pt x="1493520" y="3468370"/>
                    <a:pt x="1656080" y="3440430"/>
                    <a:pt x="1803400" y="3387090"/>
                  </a:cubicBezTo>
                  <a:cubicBezTo>
                    <a:pt x="1954530" y="3332480"/>
                    <a:pt x="2086610" y="3247390"/>
                    <a:pt x="2197100" y="3135630"/>
                  </a:cubicBezTo>
                  <a:cubicBezTo>
                    <a:pt x="2307590" y="3023870"/>
                    <a:pt x="2393950" y="2884170"/>
                    <a:pt x="2456180" y="2716530"/>
                  </a:cubicBezTo>
                  <a:cubicBezTo>
                    <a:pt x="2517140" y="2552700"/>
                    <a:pt x="2547620" y="2359660"/>
                    <a:pt x="2547620" y="2141220"/>
                  </a:cubicBezTo>
                  <a:lnTo>
                    <a:pt x="2547620" y="2033270"/>
                  </a:lnTo>
                  <a:lnTo>
                    <a:pt x="1776730" y="2033270"/>
                  </a:lnTo>
                  <a:lnTo>
                    <a:pt x="1776730" y="2141220"/>
                  </a:lnTo>
                  <a:cubicBezTo>
                    <a:pt x="1776730" y="2250440"/>
                    <a:pt x="1765300" y="2346960"/>
                    <a:pt x="1742440" y="2425700"/>
                  </a:cubicBezTo>
                  <a:cubicBezTo>
                    <a:pt x="1720850" y="2500630"/>
                    <a:pt x="1690370" y="2562860"/>
                    <a:pt x="1652270" y="2609850"/>
                  </a:cubicBezTo>
                  <a:cubicBezTo>
                    <a:pt x="1615440" y="2655570"/>
                    <a:pt x="1572260" y="2688590"/>
                    <a:pt x="1521460" y="2710180"/>
                  </a:cubicBezTo>
                  <a:cubicBezTo>
                    <a:pt x="1468120" y="2733040"/>
                    <a:pt x="1407160" y="2744470"/>
                    <a:pt x="1339850" y="2744470"/>
                  </a:cubicBezTo>
                  <a:cubicBezTo>
                    <a:pt x="1250950" y="2744470"/>
                    <a:pt x="1173480" y="2725420"/>
                    <a:pt x="1109980" y="2689860"/>
                  </a:cubicBezTo>
                  <a:cubicBezTo>
                    <a:pt x="1043940" y="2653030"/>
                    <a:pt x="990600" y="2599690"/>
                    <a:pt x="946150" y="2528570"/>
                  </a:cubicBezTo>
                  <a:cubicBezTo>
                    <a:pt x="899160" y="2453640"/>
                    <a:pt x="863600" y="2358390"/>
                    <a:pt x="840740" y="2246630"/>
                  </a:cubicBezTo>
                  <a:cubicBezTo>
                    <a:pt x="816610" y="2129790"/>
                    <a:pt x="803910" y="1995170"/>
                    <a:pt x="803910" y="1847850"/>
                  </a:cubicBezTo>
                  <a:lnTo>
                    <a:pt x="803910" y="1617980"/>
                  </a:lnTo>
                  <a:cubicBezTo>
                    <a:pt x="803910" y="1469390"/>
                    <a:pt x="815340" y="1334770"/>
                    <a:pt x="839470" y="1217930"/>
                  </a:cubicBezTo>
                  <a:cubicBezTo>
                    <a:pt x="862330" y="1106170"/>
                    <a:pt x="896620" y="1010920"/>
                    <a:pt x="942340" y="935990"/>
                  </a:cubicBezTo>
                  <a:cubicBezTo>
                    <a:pt x="985520" y="864870"/>
                    <a:pt x="1037590" y="811530"/>
                    <a:pt x="1101090" y="774700"/>
                  </a:cubicBezTo>
                  <a:cubicBezTo>
                    <a:pt x="1163320" y="737870"/>
                    <a:pt x="1235710" y="720090"/>
                    <a:pt x="1323340" y="720090"/>
                  </a:cubicBezTo>
                  <a:cubicBezTo>
                    <a:pt x="1386840" y="720090"/>
                    <a:pt x="1446530" y="731520"/>
                    <a:pt x="1497330" y="754380"/>
                  </a:cubicBezTo>
                  <a:cubicBezTo>
                    <a:pt x="1546860" y="775970"/>
                    <a:pt x="1590040" y="810260"/>
                    <a:pt x="1626870" y="855980"/>
                  </a:cubicBezTo>
                  <a:cubicBezTo>
                    <a:pt x="1664970" y="904240"/>
                    <a:pt x="1695450" y="966470"/>
                    <a:pt x="1718310" y="1042670"/>
                  </a:cubicBezTo>
                  <a:cubicBezTo>
                    <a:pt x="1741170" y="1122680"/>
                    <a:pt x="1752600" y="1219200"/>
                    <a:pt x="1752600" y="1328420"/>
                  </a:cubicBezTo>
                  <a:lnTo>
                    <a:pt x="1752600" y="1436370"/>
                  </a:lnTo>
                  <a:lnTo>
                    <a:pt x="2548890" y="1436370"/>
                  </a:lnTo>
                  <a:lnTo>
                    <a:pt x="2548890" y="1328420"/>
                  </a:lnTo>
                  <a:cubicBezTo>
                    <a:pt x="2548890" y="1103630"/>
                    <a:pt x="2518410" y="905510"/>
                    <a:pt x="2456180" y="740410"/>
                  </a:cubicBezTo>
                  <a:cubicBezTo>
                    <a:pt x="2393950" y="571500"/>
                    <a:pt x="2306319" y="430530"/>
                    <a:pt x="2195830" y="321310"/>
                  </a:cubicBezTo>
                  <a:cubicBezTo>
                    <a:pt x="2085340" y="210820"/>
                    <a:pt x="1951990" y="128270"/>
                    <a:pt x="1800859" y="76200"/>
                  </a:cubicBezTo>
                  <a:cubicBezTo>
                    <a:pt x="1650999" y="26670"/>
                    <a:pt x="1489709" y="0"/>
                    <a:pt x="1319529" y="0"/>
                  </a:cubicBezTo>
                  <a:cubicBezTo>
                    <a:pt x="1115059" y="0"/>
                    <a:pt x="928369" y="35560"/>
                    <a:pt x="764539" y="106680"/>
                  </a:cubicBezTo>
                  <a:cubicBezTo>
                    <a:pt x="598170" y="180340"/>
                    <a:pt x="455930" y="292100"/>
                    <a:pt x="341630" y="439420"/>
                  </a:cubicBezTo>
                  <a:cubicBezTo>
                    <a:pt x="228600" y="584200"/>
                    <a:pt x="142240" y="768350"/>
                    <a:pt x="85090" y="985520"/>
                  </a:cubicBezTo>
                  <a:cubicBezTo>
                    <a:pt x="27940" y="1197610"/>
                    <a:pt x="0" y="1449070"/>
                    <a:pt x="0" y="1734820"/>
                  </a:cubicBezTo>
                  <a:cubicBezTo>
                    <a:pt x="0" y="2020570"/>
                    <a:pt x="27940" y="2272030"/>
                    <a:pt x="85090" y="2482850"/>
                  </a:cubicBezTo>
                  <a:cubicBezTo>
                    <a:pt x="142240" y="2700020"/>
                    <a:pt x="228600" y="2882900"/>
                    <a:pt x="341630" y="3027680"/>
                  </a:cubicBezTo>
                  <a:close/>
                </a:path>
              </a:pathLst>
            </a:custGeom>
            <a:blipFill>
              <a:blip r:embed="rId3"/>
              <a:stretch>
                <a:fillRect l="-127338" t="-41210" r="-87467" b="-1302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19903" y="1219712"/>
            <a:ext cx="693548" cy="875757"/>
            <a:chOff x="0" y="0"/>
            <a:chExt cx="2745740" cy="3467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4"/>
              <a:stretch>
                <a:fillRect l="-14450" t="-8978" r="-92039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038702" y="1219712"/>
            <a:ext cx="693548" cy="875757"/>
            <a:chOff x="0" y="0"/>
            <a:chExt cx="2745740" cy="3467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5"/>
              <a:stretch>
                <a:fillRect l="-8372" t="0" r="-81758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758495" y="1219712"/>
            <a:ext cx="589362" cy="875757"/>
            <a:chOff x="0" y="0"/>
            <a:chExt cx="2258060" cy="33553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580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58060">
                  <a:moveTo>
                    <a:pt x="1649730" y="77470"/>
                  </a:moveTo>
                  <a:cubicBezTo>
                    <a:pt x="1518920" y="26670"/>
                    <a:pt x="1366520" y="0"/>
                    <a:pt x="119634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137410"/>
                  </a:lnTo>
                  <a:lnTo>
                    <a:pt x="1196340" y="2137410"/>
                  </a:lnTo>
                  <a:cubicBezTo>
                    <a:pt x="1352550" y="2137410"/>
                    <a:pt x="1497330" y="2110740"/>
                    <a:pt x="1626870" y="2058670"/>
                  </a:cubicBezTo>
                  <a:cubicBezTo>
                    <a:pt x="1757680" y="2006600"/>
                    <a:pt x="1870710" y="1931670"/>
                    <a:pt x="1964690" y="1836420"/>
                  </a:cubicBezTo>
                  <a:cubicBezTo>
                    <a:pt x="2058670" y="1741170"/>
                    <a:pt x="2132330" y="1624330"/>
                    <a:pt x="2183130" y="1489710"/>
                  </a:cubicBezTo>
                  <a:cubicBezTo>
                    <a:pt x="2232660" y="1357630"/>
                    <a:pt x="2258060" y="1209040"/>
                    <a:pt x="2258060" y="1049020"/>
                  </a:cubicBezTo>
                  <a:cubicBezTo>
                    <a:pt x="2258060" y="901700"/>
                    <a:pt x="2235200" y="763270"/>
                    <a:pt x="2190750" y="636270"/>
                  </a:cubicBezTo>
                  <a:cubicBezTo>
                    <a:pt x="2145030" y="506730"/>
                    <a:pt x="2076450" y="392430"/>
                    <a:pt x="1986280" y="298450"/>
                  </a:cubicBezTo>
                  <a:cubicBezTo>
                    <a:pt x="1896110" y="205740"/>
                    <a:pt x="1781810" y="130810"/>
                    <a:pt x="1649730" y="77470"/>
                  </a:cubicBezTo>
                  <a:close/>
                  <a:moveTo>
                    <a:pt x="783590" y="739140"/>
                  </a:moveTo>
                  <a:lnTo>
                    <a:pt x="1136650" y="739140"/>
                  </a:lnTo>
                  <a:cubicBezTo>
                    <a:pt x="1243330" y="739140"/>
                    <a:pt x="1322070" y="765810"/>
                    <a:pt x="1375410" y="820420"/>
                  </a:cubicBezTo>
                  <a:cubicBezTo>
                    <a:pt x="1430020" y="875030"/>
                    <a:pt x="1455420" y="951230"/>
                    <a:pt x="1455420" y="1051560"/>
                  </a:cubicBezTo>
                  <a:cubicBezTo>
                    <a:pt x="1455420" y="1168400"/>
                    <a:pt x="1427480" y="1258570"/>
                    <a:pt x="1372870" y="1319530"/>
                  </a:cubicBezTo>
                  <a:cubicBezTo>
                    <a:pt x="1320800" y="1377950"/>
                    <a:pt x="1243330" y="1405890"/>
                    <a:pt x="1135380" y="1405890"/>
                  </a:cubicBezTo>
                  <a:lnTo>
                    <a:pt x="783590" y="140589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6"/>
              <a:stretch>
                <a:fillRect l="-78738" t="-10237" r="-76658" b="-4346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3374573" y="1219712"/>
            <a:ext cx="569474" cy="875757"/>
            <a:chOff x="0" y="0"/>
            <a:chExt cx="2181860" cy="33553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7"/>
              <a:stretch>
                <a:fillRect l="-67708" t="-56692" r="-260201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3969823" y="1219712"/>
            <a:ext cx="665933" cy="875757"/>
            <a:chOff x="0" y="0"/>
            <a:chExt cx="2551430" cy="33553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8"/>
              <a:stretch>
                <a:fillRect l="-75845" t="0" r="-21515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4662001" y="1219712"/>
            <a:ext cx="761066" cy="875757"/>
            <a:chOff x="0" y="0"/>
            <a:chExt cx="2915920" cy="33553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915920" cy="3356610"/>
            </a:xfrm>
            <a:custGeom>
              <a:avLst/>
              <a:gdLst/>
              <a:ahLst/>
              <a:cxnLst/>
              <a:rect r="r" b="b" t="t" l="l"/>
              <a:pathLst>
                <a:path h="3356610" w="291592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9"/>
              <a:stretch>
                <a:fillRect l="0" t="-15071" r="0" b="-15071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450791" y="1219712"/>
            <a:ext cx="593672" cy="875757"/>
            <a:chOff x="0" y="0"/>
            <a:chExt cx="2274570" cy="33553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2745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74570">
                  <a:moveTo>
                    <a:pt x="2245360" y="361950"/>
                  </a:moveTo>
                  <a:lnTo>
                    <a:pt x="2245360" y="0"/>
                  </a:lnTo>
                  <a:lnTo>
                    <a:pt x="92710" y="0"/>
                  </a:lnTo>
                  <a:lnTo>
                    <a:pt x="92710" y="739140"/>
                  </a:lnTo>
                  <a:lnTo>
                    <a:pt x="1179830" y="739140"/>
                  </a:lnTo>
                  <a:lnTo>
                    <a:pt x="0" y="2997200"/>
                  </a:lnTo>
                  <a:lnTo>
                    <a:pt x="0" y="3355340"/>
                  </a:lnTo>
                  <a:lnTo>
                    <a:pt x="2274570" y="3355340"/>
                  </a:lnTo>
                  <a:lnTo>
                    <a:pt x="2274570" y="2618740"/>
                  </a:lnTo>
                  <a:lnTo>
                    <a:pt x="1062990" y="2618740"/>
                  </a:lnTo>
                  <a:close/>
                </a:path>
              </a:pathLst>
            </a:custGeom>
            <a:blipFill>
              <a:blip r:embed="rId10"/>
              <a:stretch>
                <a:fillRect l="-45579" t="-5479" r="-101826" b="-633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6070708" y="1219712"/>
            <a:ext cx="205183" cy="875757"/>
            <a:chOff x="0" y="0"/>
            <a:chExt cx="786130" cy="33553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61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11"/>
              <a:stretch>
                <a:fillRect l="-252697" t="0" r="-216392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6302136" y="1219712"/>
            <a:ext cx="693548" cy="875757"/>
            <a:chOff x="0" y="0"/>
            <a:chExt cx="2745740" cy="34671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12"/>
              <a:stretch>
                <a:fillRect l="-46435" t="-24252" r="-63368" b="-212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032701" y="1219712"/>
            <a:ext cx="603616" cy="875757"/>
            <a:chOff x="0" y="0"/>
            <a:chExt cx="2312670" cy="33553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3"/>
              <a:stretch>
                <a:fillRect l="-79155" t="0" r="-79155" b="0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7683286" y="1219712"/>
            <a:ext cx="569474" cy="875757"/>
            <a:chOff x="0" y="0"/>
            <a:chExt cx="2181860" cy="33553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4"/>
              <a:stretch>
                <a:fillRect l="-73198" t="-74155" r="-295208" b="-29003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653142" y="588984"/>
            <a:ext cx="3043475" cy="55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4160" spc="-12">
                <a:solidFill>
                  <a:srgbClr val="999999"/>
                </a:solidFill>
                <a:latin typeface="Open Sans 1"/>
              </a:rPr>
              <a:t>Il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CE1B39"/>
                </a:solidFill>
                <a:latin typeface="Open Sans 1"/>
              </a:rPr>
              <a:t>LAVORO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004288"/>
                </a:solidFill>
                <a:latin typeface="Open Sans 1"/>
              </a:rPr>
              <a:t>è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0" y="-277334"/>
            <a:ext cx="18288000" cy="382777"/>
            <a:chOff x="0" y="0"/>
            <a:chExt cx="8367971" cy="17514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367971" cy="175146"/>
            </a:xfrm>
            <a:custGeom>
              <a:avLst/>
              <a:gdLst/>
              <a:ahLst/>
              <a:cxnLst/>
              <a:rect r="r" b="b" t="t" l="l"/>
              <a:pathLst>
                <a:path h="175146" w="8367971">
                  <a:moveTo>
                    <a:pt x="0" y="0"/>
                  </a:moveTo>
                  <a:lnTo>
                    <a:pt x="8367971" y="0"/>
                  </a:lnTo>
                  <a:lnTo>
                    <a:pt x="8367971" y="175146"/>
                  </a:lnTo>
                  <a:lnTo>
                    <a:pt x="0" y="175146"/>
                  </a:lnTo>
                  <a:close/>
                </a:path>
              </a:pathLst>
            </a:custGeom>
            <a:solidFill>
              <a:srgbClr val="D9D9D9"/>
            </a:solidFill>
            <a:ln w="9525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9525"/>
              <a:ext cx="8367971" cy="165621"/>
            </a:xfrm>
            <a:prstGeom prst="rect">
              <a:avLst/>
            </a:prstGeom>
          </p:spPr>
          <p:txBody>
            <a:bodyPr anchor="ctr" rtlCol="false" tIns="27432" lIns="27432" bIns="27432" rIns="27432"/>
            <a:lstStyle/>
            <a:p>
              <a:pPr algn="ctr">
                <a:lnSpc>
                  <a:spcPts val="933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-4463286">
            <a:off x="3263127" y="9722141"/>
            <a:ext cx="4692106" cy="1599123"/>
          </a:xfrm>
          <a:custGeom>
            <a:avLst/>
            <a:gdLst/>
            <a:ahLst/>
            <a:cxnLst/>
            <a:rect r="r" b="b" t="t" l="l"/>
            <a:pathLst>
              <a:path h="1599123" w="4692106">
                <a:moveTo>
                  <a:pt x="0" y="0"/>
                </a:moveTo>
                <a:lnTo>
                  <a:pt x="4692106" y="0"/>
                </a:lnTo>
                <a:lnTo>
                  <a:pt x="4692106" y="1599122"/>
                </a:lnTo>
                <a:lnTo>
                  <a:pt x="0" y="1599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3999"/>
            </a:blip>
            <a:stretch>
              <a:fillRect l="0" t="-95817" r="-28910" b="-1663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4463286">
            <a:off x="-1602155" y="9599534"/>
            <a:ext cx="4080577" cy="1636367"/>
          </a:xfrm>
          <a:custGeom>
            <a:avLst/>
            <a:gdLst/>
            <a:ahLst/>
            <a:cxnLst/>
            <a:rect r="r" b="b" t="t" l="l"/>
            <a:pathLst>
              <a:path h="1636367" w="4080577">
                <a:moveTo>
                  <a:pt x="0" y="0"/>
                </a:moveTo>
                <a:lnTo>
                  <a:pt x="4080577" y="0"/>
                </a:lnTo>
                <a:lnTo>
                  <a:pt x="4080577" y="1636368"/>
                </a:lnTo>
                <a:lnTo>
                  <a:pt x="0" y="1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3999"/>
            </a:blip>
            <a:stretch>
              <a:fillRect l="-22786" t="-153483" r="-61989" b="-53698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4463286">
            <a:off x="513990" y="9341025"/>
            <a:ext cx="3512371" cy="1595012"/>
          </a:xfrm>
          <a:custGeom>
            <a:avLst/>
            <a:gdLst/>
            <a:ahLst/>
            <a:cxnLst/>
            <a:rect r="r" b="b" t="t" l="l"/>
            <a:pathLst>
              <a:path h="1595012" w="3512371">
                <a:moveTo>
                  <a:pt x="0" y="0"/>
                </a:moveTo>
                <a:lnTo>
                  <a:pt x="3512371" y="0"/>
                </a:lnTo>
                <a:lnTo>
                  <a:pt x="3512371" y="1595013"/>
                </a:lnTo>
                <a:lnTo>
                  <a:pt x="0" y="1595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</a:blip>
            <a:stretch>
              <a:fillRect l="0" t="-50597" r="-88195" b="-125684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4463286">
            <a:off x="2061707" y="9171075"/>
            <a:ext cx="3969170" cy="1589239"/>
          </a:xfrm>
          <a:custGeom>
            <a:avLst/>
            <a:gdLst/>
            <a:ahLst/>
            <a:cxnLst/>
            <a:rect r="r" b="b" t="t" l="l"/>
            <a:pathLst>
              <a:path h="1589239" w="3969170">
                <a:moveTo>
                  <a:pt x="0" y="0"/>
                </a:moveTo>
                <a:lnTo>
                  <a:pt x="3969170" y="0"/>
                </a:lnTo>
                <a:lnTo>
                  <a:pt x="3969170" y="1589239"/>
                </a:lnTo>
                <a:lnTo>
                  <a:pt x="0" y="1589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 l="-63767" t="-133822" r="-12202" b="-59169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4463286">
            <a:off x="5248760" y="9526881"/>
            <a:ext cx="4260013" cy="1564051"/>
          </a:xfrm>
          <a:custGeom>
            <a:avLst/>
            <a:gdLst/>
            <a:ahLst/>
            <a:cxnLst/>
            <a:rect r="r" b="b" t="t" l="l"/>
            <a:pathLst>
              <a:path h="1564051" w="4260013">
                <a:moveTo>
                  <a:pt x="0" y="0"/>
                </a:moveTo>
                <a:lnTo>
                  <a:pt x="4260013" y="0"/>
                </a:lnTo>
                <a:lnTo>
                  <a:pt x="4260013" y="1564052"/>
                </a:lnTo>
                <a:lnTo>
                  <a:pt x="0" y="1564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-107739" r="-58343" b="-7879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4463286">
            <a:off x="6434777" y="9912934"/>
            <a:ext cx="5057896" cy="1559046"/>
          </a:xfrm>
          <a:custGeom>
            <a:avLst/>
            <a:gdLst/>
            <a:ahLst/>
            <a:cxnLst/>
            <a:rect r="r" b="b" t="t" l="l"/>
            <a:pathLst>
              <a:path h="1559046" w="5057896">
                <a:moveTo>
                  <a:pt x="0" y="0"/>
                </a:moveTo>
                <a:lnTo>
                  <a:pt x="5057897" y="0"/>
                </a:lnTo>
                <a:lnTo>
                  <a:pt x="5057897" y="1559046"/>
                </a:lnTo>
                <a:lnTo>
                  <a:pt x="0" y="1559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 l="-3996" t="-189709" r="-37700" b="-16754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4463286">
            <a:off x="8059664" y="10014599"/>
            <a:ext cx="5110868" cy="1538255"/>
          </a:xfrm>
          <a:custGeom>
            <a:avLst/>
            <a:gdLst/>
            <a:ahLst/>
            <a:cxnLst/>
            <a:rect r="r" b="b" t="t" l="l"/>
            <a:pathLst>
              <a:path h="1538255" w="5110868">
                <a:moveTo>
                  <a:pt x="0" y="0"/>
                </a:moveTo>
                <a:lnTo>
                  <a:pt x="5110867" y="0"/>
                </a:lnTo>
                <a:lnTo>
                  <a:pt x="5110867" y="1538255"/>
                </a:lnTo>
                <a:lnTo>
                  <a:pt x="0" y="153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3999"/>
            </a:blip>
            <a:stretch>
              <a:fillRect l="0" t="-115073" r="-27258" b="-101776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4463286">
            <a:off x="10712709" y="9440131"/>
            <a:ext cx="3460051" cy="1534360"/>
          </a:xfrm>
          <a:custGeom>
            <a:avLst/>
            <a:gdLst/>
            <a:ahLst/>
            <a:cxnLst/>
            <a:rect r="r" b="b" t="t" l="l"/>
            <a:pathLst>
              <a:path h="1534360" w="3460051">
                <a:moveTo>
                  <a:pt x="0" y="0"/>
                </a:moveTo>
                <a:lnTo>
                  <a:pt x="3460051" y="0"/>
                </a:lnTo>
                <a:lnTo>
                  <a:pt x="3460051" y="1534360"/>
                </a:lnTo>
                <a:lnTo>
                  <a:pt x="0" y="1534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</a:blip>
            <a:stretch>
              <a:fillRect l="0" t="-142981" r="-152098" b="-77151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4463286">
            <a:off x="12034422" y="9530691"/>
            <a:ext cx="4085165" cy="1510829"/>
          </a:xfrm>
          <a:custGeom>
            <a:avLst/>
            <a:gdLst/>
            <a:ahLst/>
            <a:cxnLst/>
            <a:rect r="r" b="b" t="t" l="l"/>
            <a:pathLst>
              <a:path h="1510829" w="4085165">
                <a:moveTo>
                  <a:pt x="0" y="0"/>
                </a:moveTo>
                <a:lnTo>
                  <a:pt x="4085166" y="0"/>
                </a:lnTo>
                <a:lnTo>
                  <a:pt x="4085166" y="1510829"/>
                </a:lnTo>
                <a:lnTo>
                  <a:pt x="0" y="1510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 l="-78122" t="-503993" r="-160492" b="-6399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4463286">
            <a:off x="12577011" y="10538503"/>
            <a:ext cx="5715841" cy="1501278"/>
          </a:xfrm>
          <a:custGeom>
            <a:avLst/>
            <a:gdLst/>
            <a:ahLst/>
            <a:cxnLst/>
            <a:rect r="r" b="b" t="t" l="l"/>
            <a:pathLst>
              <a:path h="1501278" w="5715841">
                <a:moveTo>
                  <a:pt x="0" y="0"/>
                </a:moveTo>
                <a:lnTo>
                  <a:pt x="5715841" y="0"/>
                </a:lnTo>
                <a:lnTo>
                  <a:pt x="5715841" y="1501278"/>
                </a:lnTo>
                <a:lnTo>
                  <a:pt x="0" y="1501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</a:blip>
            <a:stretch>
              <a:fillRect l="-23409" t="-136613" r="-18043" b="-122421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-4463286">
            <a:off x="16306440" y="9061331"/>
            <a:ext cx="2758458" cy="2049723"/>
          </a:xfrm>
          <a:custGeom>
            <a:avLst/>
            <a:gdLst/>
            <a:ahLst/>
            <a:cxnLst/>
            <a:rect r="r" b="b" t="t" l="l"/>
            <a:pathLst>
              <a:path h="2049723" w="2758458">
                <a:moveTo>
                  <a:pt x="0" y="0"/>
                </a:moveTo>
                <a:lnTo>
                  <a:pt x="2758458" y="0"/>
                </a:lnTo>
                <a:lnTo>
                  <a:pt x="2758458" y="2049723"/>
                </a:lnTo>
                <a:lnTo>
                  <a:pt x="0" y="2049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</a:blip>
            <a:stretch>
              <a:fillRect l="0" t="-116710" r="-171198" b="-26722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-585529" y="7840479"/>
            <a:ext cx="19656060" cy="1205213"/>
            <a:chOff x="0" y="0"/>
            <a:chExt cx="5328091" cy="32669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328091" cy="326692"/>
            </a:xfrm>
            <a:custGeom>
              <a:avLst/>
              <a:gdLst/>
              <a:ahLst/>
              <a:cxnLst/>
              <a:rect r="r" b="b" t="t" l="l"/>
              <a:pathLst>
                <a:path h="326692" w="5328091">
                  <a:moveTo>
                    <a:pt x="0" y="0"/>
                  </a:moveTo>
                  <a:lnTo>
                    <a:pt x="5328091" y="0"/>
                  </a:lnTo>
                  <a:lnTo>
                    <a:pt x="5328091" y="326692"/>
                  </a:lnTo>
                  <a:lnTo>
                    <a:pt x="0" y="3266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5328091" cy="364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13071952" y="7627332"/>
            <a:ext cx="4783280" cy="11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51"/>
              </a:lnSpc>
            </a:pP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 Bold"/>
              </a:rPr>
              <a:t>Assemblea Nazionale</a:t>
            </a: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"/>
              </a:rPr>
              <a:t>Bologna - 12 dicembre 2023</a:t>
            </a:r>
          </a:p>
        </p:txBody>
      </p:sp>
    </p:spTree>
  </p:cSld>
  <p:clrMapOvr>
    <a:masterClrMapping/>
  </p:clrMapOvr>
  <p:transition spd="med">
    <p:cover dir="rd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3899" y="4872245"/>
            <a:ext cx="16273100" cy="2355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TRASPORTI E LOGISTICA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53899" y="2991737"/>
            <a:ext cx="17102399" cy="85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35"/>
              </a:lnSpc>
            </a:pPr>
            <a:r>
              <a:rPr lang="en-US" sz="5298" spc="-143">
                <a:solidFill>
                  <a:srgbClr val="545454"/>
                </a:solidFill>
                <a:latin typeface="Open Sans 1 Bold"/>
              </a:rPr>
              <a:t>Documento Assemblea Nazionale 2023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53899" y="4064004"/>
            <a:ext cx="5257969" cy="116259"/>
            <a:chOff x="0" y="0"/>
            <a:chExt cx="1610052" cy="3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0052" cy="35600"/>
            </a:xfrm>
            <a:custGeom>
              <a:avLst/>
              <a:gdLst/>
              <a:ahLst/>
              <a:cxnLst/>
              <a:rect r="r" b="b" t="t" l="l"/>
              <a:pathLst>
                <a:path h="35600" w="1610052">
                  <a:moveTo>
                    <a:pt x="0" y="0"/>
                  </a:moveTo>
                  <a:lnTo>
                    <a:pt x="1610052" y="0"/>
                  </a:lnTo>
                  <a:lnTo>
                    <a:pt x="1610052" y="35600"/>
                  </a:lnTo>
                  <a:lnTo>
                    <a:pt x="0" y="35600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610052" cy="26075"/>
            </a:xfrm>
            <a:prstGeom prst="rect">
              <a:avLst/>
            </a:prstGeom>
          </p:spPr>
          <p:txBody>
            <a:bodyPr anchor="ctr" rtlCol="false" tIns="13608" lIns="13608" bIns="13608" rIns="13608"/>
            <a:lstStyle/>
            <a:p>
              <a:pPr algn="ctr">
                <a:lnSpc>
                  <a:spcPts val="46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981121" y="512784"/>
            <a:ext cx="2874112" cy="1582685"/>
          </a:xfrm>
          <a:custGeom>
            <a:avLst/>
            <a:gdLst/>
            <a:ahLst/>
            <a:cxnLst/>
            <a:rect r="r" b="b" t="t" l="l"/>
            <a:pathLst>
              <a:path h="1582685" w="2874112">
                <a:moveTo>
                  <a:pt x="0" y="0"/>
                </a:moveTo>
                <a:lnTo>
                  <a:pt x="2874112" y="0"/>
                </a:lnTo>
                <a:lnTo>
                  <a:pt x="2874112" y="1582685"/>
                </a:lnTo>
                <a:lnTo>
                  <a:pt x="0" y="158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53899" y="1219712"/>
            <a:ext cx="643184" cy="875757"/>
            <a:chOff x="0" y="0"/>
            <a:chExt cx="2546350" cy="3467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4889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548890">
                  <a:moveTo>
                    <a:pt x="341630" y="3027680"/>
                  </a:moveTo>
                  <a:cubicBezTo>
                    <a:pt x="455930" y="3175000"/>
                    <a:pt x="599440" y="3286760"/>
                    <a:pt x="765810" y="3360420"/>
                  </a:cubicBezTo>
                  <a:cubicBezTo>
                    <a:pt x="929640" y="3431540"/>
                    <a:pt x="1116330" y="3468370"/>
                    <a:pt x="1320800" y="3468370"/>
                  </a:cubicBezTo>
                  <a:cubicBezTo>
                    <a:pt x="1493520" y="3468370"/>
                    <a:pt x="1656080" y="3440430"/>
                    <a:pt x="1803400" y="3387090"/>
                  </a:cubicBezTo>
                  <a:cubicBezTo>
                    <a:pt x="1954530" y="3332480"/>
                    <a:pt x="2086610" y="3247390"/>
                    <a:pt x="2197100" y="3135630"/>
                  </a:cubicBezTo>
                  <a:cubicBezTo>
                    <a:pt x="2307590" y="3023870"/>
                    <a:pt x="2393950" y="2884170"/>
                    <a:pt x="2456180" y="2716530"/>
                  </a:cubicBezTo>
                  <a:cubicBezTo>
                    <a:pt x="2517140" y="2552700"/>
                    <a:pt x="2547620" y="2359660"/>
                    <a:pt x="2547620" y="2141220"/>
                  </a:cubicBezTo>
                  <a:lnTo>
                    <a:pt x="2547620" y="2033270"/>
                  </a:lnTo>
                  <a:lnTo>
                    <a:pt x="1776730" y="2033270"/>
                  </a:lnTo>
                  <a:lnTo>
                    <a:pt x="1776730" y="2141220"/>
                  </a:lnTo>
                  <a:cubicBezTo>
                    <a:pt x="1776730" y="2250440"/>
                    <a:pt x="1765300" y="2346960"/>
                    <a:pt x="1742440" y="2425700"/>
                  </a:cubicBezTo>
                  <a:cubicBezTo>
                    <a:pt x="1720850" y="2500630"/>
                    <a:pt x="1690370" y="2562860"/>
                    <a:pt x="1652270" y="2609850"/>
                  </a:cubicBezTo>
                  <a:cubicBezTo>
                    <a:pt x="1615440" y="2655570"/>
                    <a:pt x="1572260" y="2688590"/>
                    <a:pt x="1521460" y="2710180"/>
                  </a:cubicBezTo>
                  <a:cubicBezTo>
                    <a:pt x="1468120" y="2733040"/>
                    <a:pt x="1407160" y="2744470"/>
                    <a:pt x="1339850" y="2744470"/>
                  </a:cubicBezTo>
                  <a:cubicBezTo>
                    <a:pt x="1250950" y="2744470"/>
                    <a:pt x="1173480" y="2725420"/>
                    <a:pt x="1109980" y="2689860"/>
                  </a:cubicBezTo>
                  <a:cubicBezTo>
                    <a:pt x="1043940" y="2653030"/>
                    <a:pt x="990600" y="2599690"/>
                    <a:pt x="946150" y="2528570"/>
                  </a:cubicBezTo>
                  <a:cubicBezTo>
                    <a:pt x="899160" y="2453640"/>
                    <a:pt x="863600" y="2358390"/>
                    <a:pt x="840740" y="2246630"/>
                  </a:cubicBezTo>
                  <a:cubicBezTo>
                    <a:pt x="816610" y="2129790"/>
                    <a:pt x="803910" y="1995170"/>
                    <a:pt x="803910" y="1847850"/>
                  </a:cubicBezTo>
                  <a:lnTo>
                    <a:pt x="803910" y="1617980"/>
                  </a:lnTo>
                  <a:cubicBezTo>
                    <a:pt x="803910" y="1469390"/>
                    <a:pt x="815340" y="1334770"/>
                    <a:pt x="839470" y="1217930"/>
                  </a:cubicBezTo>
                  <a:cubicBezTo>
                    <a:pt x="862330" y="1106170"/>
                    <a:pt x="896620" y="1010920"/>
                    <a:pt x="942340" y="935990"/>
                  </a:cubicBezTo>
                  <a:cubicBezTo>
                    <a:pt x="985520" y="864870"/>
                    <a:pt x="1037590" y="811530"/>
                    <a:pt x="1101090" y="774700"/>
                  </a:cubicBezTo>
                  <a:cubicBezTo>
                    <a:pt x="1163320" y="737870"/>
                    <a:pt x="1235710" y="720090"/>
                    <a:pt x="1323340" y="720090"/>
                  </a:cubicBezTo>
                  <a:cubicBezTo>
                    <a:pt x="1386840" y="720090"/>
                    <a:pt x="1446530" y="731520"/>
                    <a:pt x="1497330" y="754380"/>
                  </a:cubicBezTo>
                  <a:cubicBezTo>
                    <a:pt x="1546860" y="775970"/>
                    <a:pt x="1590040" y="810260"/>
                    <a:pt x="1626870" y="855980"/>
                  </a:cubicBezTo>
                  <a:cubicBezTo>
                    <a:pt x="1664970" y="904240"/>
                    <a:pt x="1695450" y="966470"/>
                    <a:pt x="1718310" y="1042670"/>
                  </a:cubicBezTo>
                  <a:cubicBezTo>
                    <a:pt x="1741170" y="1122680"/>
                    <a:pt x="1752600" y="1219200"/>
                    <a:pt x="1752600" y="1328420"/>
                  </a:cubicBezTo>
                  <a:lnTo>
                    <a:pt x="1752600" y="1436370"/>
                  </a:lnTo>
                  <a:lnTo>
                    <a:pt x="2548890" y="1436370"/>
                  </a:lnTo>
                  <a:lnTo>
                    <a:pt x="2548890" y="1328420"/>
                  </a:lnTo>
                  <a:cubicBezTo>
                    <a:pt x="2548890" y="1103630"/>
                    <a:pt x="2518410" y="905510"/>
                    <a:pt x="2456180" y="740410"/>
                  </a:cubicBezTo>
                  <a:cubicBezTo>
                    <a:pt x="2393950" y="571500"/>
                    <a:pt x="2306319" y="430530"/>
                    <a:pt x="2195830" y="321310"/>
                  </a:cubicBezTo>
                  <a:cubicBezTo>
                    <a:pt x="2085340" y="210820"/>
                    <a:pt x="1951990" y="128270"/>
                    <a:pt x="1800859" y="76200"/>
                  </a:cubicBezTo>
                  <a:cubicBezTo>
                    <a:pt x="1650999" y="26670"/>
                    <a:pt x="1489709" y="0"/>
                    <a:pt x="1319529" y="0"/>
                  </a:cubicBezTo>
                  <a:cubicBezTo>
                    <a:pt x="1115059" y="0"/>
                    <a:pt x="928369" y="35560"/>
                    <a:pt x="764539" y="106680"/>
                  </a:cubicBezTo>
                  <a:cubicBezTo>
                    <a:pt x="598170" y="180340"/>
                    <a:pt x="455930" y="292100"/>
                    <a:pt x="341630" y="439420"/>
                  </a:cubicBezTo>
                  <a:cubicBezTo>
                    <a:pt x="228600" y="584200"/>
                    <a:pt x="142240" y="768350"/>
                    <a:pt x="85090" y="985520"/>
                  </a:cubicBezTo>
                  <a:cubicBezTo>
                    <a:pt x="27940" y="1197610"/>
                    <a:pt x="0" y="1449070"/>
                    <a:pt x="0" y="1734820"/>
                  </a:cubicBezTo>
                  <a:cubicBezTo>
                    <a:pt x="0" y="2020570"/>
                    <a:pt x="27940" y="2272030"/>
                    <a:pt x="85090" y="2482850"/>
                  </a:cubicBezTo>
                  <a:cubicBezTo>
                    <a:pt x="142240" y="2700020"/>
                    <a:pt x="228600" y="2882900"/>
                    <a:pt x="341630" y="3027680"/>
                  </a:cubicBezTo>
                  <a:close/>
                </a:path>
              </a:pathLst>
            </a:custGeom>
            <a:blipFill>
              <a:blip r:embed="rId3"/>
              <a:stretch>
                <a:fillRect l="-127338" t="-41210" r="-87467" b="-1302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19903" y="1219712"/>
            <a:ext cx="693548" cy="875757"/>
            <a:chOff x="0" y="0"/>
            <a:chExt cx="2745740" cy="3467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4"/>
              <a:stretch>
                <a:fillRect l="-14450" t="-8978" r="-92039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038702" y="1219712"/>
            <a:ext cx="693548" cy="875757"/>
            <a:chOff x="0" y="0"/>
            <a:chExt cx="2745740" cy="3467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5"/>
              <a:stretch>
                <a:fillRect l="-8372" t="0" r="-81758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758495" y="1219712"/>
            <a:ext cx="589362" cy="875757"/>
            <a:chOff x="0" y="0"/>
            <a:chExt cx="2258060" cy="33553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580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58060">
                  <a:moveTo>
                    <a:pt x="1649730" y="77470"/>
                  </a:moveTo>
                  <a:cubicBezTo>
                    <a:pt x="1518920" y="26670"/>
                    <a:pt x="1366520" y="0"/>
                    <a:pt x="119634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137410"/>
                  </a:lnTo>
                  <a:lnTo>
                    <a:pt x="1196340" y="2137410"/>
                  </a:lnTo>
                  <a:cubicBezTo>
                    <a:pt x="1352550" y="2137410"/>
                    <a:pt x="1497330" y="2110740"/>
                    <a:pt x="1626870" y="2058670"/>
                  </a:cubicBezTo>
                  <a:cubicBezTo>
                    <a:pt x="1757680" y="2006600"/>
                    <a:pt x="1870710" y="1931670"/>
                    <a:pt x="1964690" y="1836420"/>
                  </a:cubicBezTo>
                  <a:cubicBezTo>
                    <a:pt x="2058670" y="1741170"/>
                    <a:pt x="2132330" y="1624330"/>
                    <a:pt x="2183130" y="1489710"/>
                  </a:cubicBezTo>
                  <a:cubicBezTo>
                    <a:pt x="2232660" y="1357630"/>
                    <a:pt x="2258060" y="1209040"/>
                    <a:pt x="2258060" y="1049020"/>
                  </a:cubicBezTo>
                  <a:cubicBezTo>
                    <a:pt x="2258060" y="901700"/>
                    <a:pt x="2235200" y="763270"/>
                    <a:pt x="2190750" y="636270"/>
                  </a:cubicBezTo>
                  <a:cubicBezTo>
                    <a:pt x="2145030" y="506730"/>
                    <a:pt x="2076450" y="392430"/>
                    <a:pt x="1986280" y="298450"/>
                  </a:cubicBezTo>
                  <a:cubicBezTo>
                    <a:pt x="1896110" y="205740"/>
                    <a:pt x="1781810" y="130810"/>
                    <a:pt x="1649730" y="77470"/>
                  </a:cubicBezTo>
                  <a:close/>
                  <a:moveTo>
                    <a:pt x="783590" y="739140"/>
                  </a:moveTo>
                  <a:lnTo>
                    <a:pt x="1136650" y="739140"/>
                  </a:lnTo>
                  <a:cubicBezTo>
                    <a:pt x="1243330" y="739140"/>
                    <a:pt x="1322070" y="765810"/>
                    <a:pt x="1375410" y="820420"/>
                  </a:cubicBezTo>
                  <a:cubicBezTo>
                    <a:pt x="1430020" y="875030"/>
                    <a:pt x="1455420" y="951230"/>
                    <a:pt x="1455420" y="1051560"/>
                  </a:cubicBezTo>
                  <a:cubicBezTo>
                    <a:pt x="1455420" y="1168400"/>
                    <a:pt x="1427480" y="1258570"/>
                    <a:pt x="1372870" y="1319530"/>
                  </a:cubicBezTo>
                  <a:cubicBezTo>
                    <a:pt x="1320800" y="1377950"/>
                    <a:pt x="1243330" y="1405890"/>
                    <a:pt x="1135380" y="1405890"/>
                  </a:cubicBezTo>
                  <a:lnTo>
                    <a:pt x="783590" y="140589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6"/>
              <a:stretch>
                <a:fillRect l="-78738" t="-10237" r="-76658" b="-4346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3374573" y="1219712"/>
            <a:ext cx="569474" cy="875757"/>
            <a:chOff x="0" y="0"/>
            <a:chExt cx="2181860" cy="33553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7"/>
              <a:stretch>
                <a:fillRect l="-67708" t="-56692" r="-260201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3969823" y="1219712"/>
            <a:ext cx="665933" cy="875757"/>
            <a:chOff x="0" y="0"/>
            <a:chExt cx="2551430" cy="33553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8"/>
              <a:stretch>
                <a:fillRect l="-75845" t="0" r="-21515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4662001" y="1219712"/>
            <a:ext cx="761066" cy="875757"/>
            <a:chOff x="0" y="0"/>
            <a:chExt cx="2915920" cy="33553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915920" cy="3356610"/>
            </a:xfrm>
            <a:custGeom>
              <a:avLst/>
              <a:gdLst/>
              <a:ahLst/>
              <a:cxnLst/>
              <a:rect r="r" b="b" t="t" l="l"/>
              <a:pathLst>
                <a:path h="3356610" w="291592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9"/>
              <a:stretch>
                <a:fillRect l="0" t="-15071" r="0" b="-15071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450791" y="1219712"/>
            <a:ext cx="593672" cy="875757"/>
            <a:chOff x="0" y="0"/>
            <a:chExt cx="2274570" cy="33553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2745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74570">
                  <a:moveTo>
                    <a:pt x="2245360" y="361950"/>
                  </a:moveTo>
                  <a:lnTo>
                    <a:pt x="2245360" y="0"/>
                  </a:lnTo>
                  <a:lnTo>
                    <a:pt x="92710" y="0"/>
                  </a:lnTo>
                  <a:lnTo>
                    <a:pt x="92710" y="739140"/>
                  </a:lnTo>
                  <a:lnTo>
                    <a:pt x="1179830" y="739140"/>
                  </a:lnTo>
                  <a:lnTo>
                    <a:pt x="0" y="2997200"/>
                  </a:lnTo>
                  <a:lnTo>
                    <a:pt x="0" y="3355340"/>
                  </a:lnTo>
                  <a:lnTo>
                    <a:pt x="2274570" y="3355340"/>
                  </a:lnTo>
                  <a:lnTo>
                    <a:pt x="2274570" y="2618740"/>
                  </a:lnTo>
                  <a:lnTo>
                    <a:pt x="1062990" y="2618740"/>
                  </a:lnTo>
                  <a:close/>
                </a:path>
              </a:pathLst>
            </a:custGeom>
            <a:blipFill>
              <a:blip r:embed="rId10"/>
              <a:stretch>
                <a:fillRect l="-45579" t="-5479" r="-101826" b="-633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6070708" y="1219712"/>
            <a:ext cx="205183" cy="875757"/>
            <a:chOff x="0" y="0"/>
            <a:chExt cx="786130" cy="33553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61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11"/>
              <a:stretch>
                <a:fillRect l="-252697" t="0" r="-216392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6302136" y="1219712"/>
            <a:ext cx="693548" cy="875757"/>
            <a:chOff x="0" y="0"/>
            <a:chExt cx="2745740" cy="34671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12"/>
              <a:stretch>
                <a:fillRect l="-46435" t="-24252" r="-63368" b="-212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032701" y="1219712"/>
            <a:ext cx="603616" cy="875757"/>
            <a:chOff x="0" y="0"/>
            <a:chExt cx="2312670" cy="33553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3"/>
              <a:stretch>
                <a:fillRect l="-79155" t="0" r="-79155" b="0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7683286" y="1219712"/>
            <a:ext cx="569474" cy="875757"/>
            <a:chOff x="0" y="0"/>
            <a:chExt cx="2181860" cy="33553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4"/>
              <a:stretch>
                <a:fillRect l="-73198" t="-74155" r="-295208" b="-29003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653142" y="588984"/>
            <a:ext cx="3043475" cy="55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4160" spc="-12">
                <a:solidFill>
                  <a:srgbClr val="999999"/>
                </a:solidFill>
                <a:latin typeface="Open Sans 1"/>
              </a:rPr>
              <a:t>Il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CE1B39"/>
                </a:solidFill>
                <a:latin typeface="Open Sans 1"/>
              </a:rPr>
              <a:t>LAVORO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004288"/>
                </a:solidFill>
                <a:latin typeface="Open Sans 1"/>
              </a:rPr>
              <a:t>è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0" y="-277334"/>
            <a:ext cx="18288000" cy="382777"/>
            <a:chOff x="0" y="0"/>
            <a:chExt cx="8367971" cy="17514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367971" cy="175146"/>
            </a:xfrm>
            <a:custGeom>
              <a:avLst/>
              <a:gdLst/>
              <a:ahLst/>
              <a:cxnLst/>
              <a:rect r="r" b="b" t="t" l="l"/>
              <a:pathLst>
                <a:path h="175146" w="8367971">
                  <a:moveTo>
                    <a:pt x="0" y="0"/>
                  </a:moveTo>
                  <a:lnTo>
                    <a:pt x="8367971" y="0"/>
                  </a:lnTo>
                  <a:lnTo>
                    <a:pt x="8367971" y="175146"/>
                  </a:lnTo>
                  <a:lnTo>
                    <a:pt x="0" y="175146"/>
                  </a:lnTo>
                  <a:close/>
                </a:path>
              </a:pathLst>
            </a:custGeom>
            <a:solidFill>
              <a:srgbClr val="D9D9D9"/>
            </a:solidFill>
            <a:ln w="9525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9525"/>
              <a:ext cx="8367971" cy="165621"/>
            </a:xfrm>
            <a:prstGeom prst="rect">
              <a:avLst/>
            </a:prstGeom>
          </p:spPr>
          <p:txBody>
            <a:bodyPr anchor="ctr" rtlCol="false" tIns="27432" lIns="27432" bIns="27432" rIns="27432"/>
            <a:lstStyle/>
            <a:p>
              <a:pPr algn="ctr">
                <a:lnSpc>
                  <a:spcPts val="933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-4463286">
            <a:off x="3263127" y="9722141"/>
            <a:ext cx="4692106" cy="1599123"/>
          </a:xfrm>
          <a:custGeom>
            <a:avLst/>
            <a:gdLst/>
            <a:ahLst/>
            <a:cxnLst/>
            <a:rect r="r" b="b" t="t" l="l"/>
            <a:pathLst>
              <a:path h="1599123" w="4692106">
                <a:moveTo>
                  <a:pt x="0" y="0"/>
                </a:moveTo>
                <a:lnTo>
                  <a:pt x="4692106" y="0"/>
                </a:lnTo>
                <a:lnTo>
                  <a:pt x="4692106" y="1599122"/>
                </a:lnTo>
                <a:lnTo>
                  <a:pt x="0" y="1599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3999"/>
            </a:blip>
            <a:stretch>
              <a:fillRect l="0" t="-95817" r="-28910" b="-1663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4463286">
            <a:off x="-1602155" y="9599534"/>
            <a:ext cx="4080577" cy="1636367"/>
          </a:xfrm>
          <a:custGeom>
            <a:avLst/>
            <a:gdLst/>
            <a:ahLst/>
            <a:cxnLst/>
            <a:rect r="r" b="b" t="t" l="l"/>
            <a:pathLst>
              <a:path h="1636367" w="4080577">
                <a:moveTo>
                  <a:pt x="0" y="0"/>
                </a:moveTo>
                <a:lnTo>
                  <a:pt x="4080577" y="0"/>
                </a:lnTo>
                <a:lnTo>
                  <a:pt x="4080577" y="1636368"/>
                </a:lnTo>
                <a:lnTo>
                  <a:pt x="0" y="1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3999"/>
            </a:blip>
            <a:stretch>
              <a:fillRect l="-22786" t="-153483" r="-61989" b="-53698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4463286">
            <a:off x="513990" y="9341025"/>
            <a:ext cx="3512371" cy="1595012"/>
          </a:xfrm>
          <a:custGeom>
            <a:avLst/>
            <a:gdLst/>
            <a:ahLst/>
            <a:cxnLst/>
            <a:rect r="r" b="b" t="t" l="l"/>
            <a:pathLst>
              <a:path h="1595012" w="3512371">
                <a:moveTo>
                  <a:pt x="0" y="0"/>
                </a:moveTo>
                <a:lnTo>
                  <a:pt x="3512371" y="0"/>
                </a:lnTo>
                <a:lnTo>
                  <a:pt x="3512371" y="1595013"/>
                </a:lnTo>
                <a:lnTo>
                  <a:pt x="0" y="1595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</a:blip>
            <a:stretch>
              <a:fillRect l="0" t="-50597" r="-88195" b="-125684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4463286">
            <a:off x="2061707" y="9171075"/>
            <a:ext cx="3969170" cy="1589239"/>
          </a:xfrm>
          <a:custGeom>
            <a:avLst/>
            <a:gdLst/>
            <a:ahLst/>
            <a:cxnLst/>
            <a:rect r="r" b="b" t="t" l="l"/>
            <a:pathLst>
              <a:path h="1589239" w="3969170">
                <a:moveTo>
                  <a:pt x="0" y="0"/>
                </a:moveTo>
                <a:lnTo>
                  <a:pt x="3969170" y="0"/>
                </a:lnTo>
                <a:lnTo>
                  <a:pt x="3969170" y="1589239"/>
                </a:lnTo>
                <a:lnTo>
                  <a:pt x="0" y="1589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 l="-63767" t="-133822" r="-12202" b="-59169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4463286">
            <a:off x="5248760" y="9526881"/>
            <a:ext cx="4260013" cy="1564051"/>
          </a:xfrm>
          <a:custGeom>
            <a:avLst/>
            <a:gdLst/>
            <a:ahLst/>
            <a:cxnLst/>
            <a:rect r="r" b="b" t="t" l="l"/>
            <a:pathLst>
              <a:path h="1564051" w="4260013">
                <a:moveTo>
                  <a:pt x="0" y="0"/>
                </a:moveTo>
                <a:lnTo>
                  <a:pt x="4260013" y="0"/>
                </a:lnTo>
                <a:lnTo>
                  <a:pt x="4260013" y="1564052"/>
                </a:lnTo>
                <a:lnTo>
                  <a:pt x="0" y="1564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-107739" r="-58343" b="-7879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4463286">
            <a:off x="6434777" y="9912934"/>
            <a:ext cx="5057896" cy="1559046"/>
          </a:xfrm>
          <a:custGeom>
            <a:avLst/>
            <a:gdLst/>
            <a:ahLst/>
            <a:cxnLst/>
            <a:rect r="r" b="b" t="t" l="l"/>
            <a:pathLst>
              <a:path h="1559046" w="5057896">
                <a:moveTo>
                  <a:pt x="0" y="0"/>
                </a:moveTo>
                <a:lnTo>
                  <a:pt x="5057897" y="0"/>
                </a:lnTo>
                <a:lnTo>
                  <a:pt x="5057897" y="1559046"/>
                </a:lnTo>
                <a:lnTo>
                  <a:pt x="0" y="1559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 l="-3996" t="-189709" r="-37700" b="-16754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4463286">
            <a:off x="8059664" y="10014599"/>
            <a:ext cx="5110868" cy="1538255"/>
          </a:xfrm>
          <a:custGeom>
            <a:avLst/>
            <a:gdLst/>
            <a:ahLst/>
            <a:cxnLst/>
            <a:rect r="r" b="b" t="t" l="l"/>
            <a:pathLst>
              <a:path h="1538255" w="5110868">
                <a:moveTo>
                  <a:pt x="0" y="0"/>
                </a:moveTo>
                <a:lnTo>
                  <a:pt x="5110867" y="0"/>
                </a:lnTo>
                <a:lnTo>
                  <a:pt x="5110867" y="1538255"/>
                </a:lnTo>
                <a:lnTo>
                  <a:pt x="0" y="153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3999"/>
            </a:blip>
            <a:stretch>
              <a:fillRect l="0" t="-115073" r="-27258" b="-101776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4463286">
            <a:off x="10712709" y="9440131"/>
            <a:ext cx="3460051" cy="1534360"/>
          </a:xfrm>
          <a:custGeom>
            <a:avLst/>
            <a:gdLst/>
            <a:ahLst/>
            <a:cxnLst/>
            <a:rect r="r" b="b" t="t" l="l"/>
            <a:pathLst>
              <a:path h="1534360" w="3460051">
                <a:moveTo>
                  <a:pt x="0" y="0"/>
                </a:moveTo>
                <a:lnTo>
                  <a:pt x="3460051" y="0"/>
                </a:lnTo>
                <a:lnTo>
                  <a:pt x="3460051" y="1534360"/>
                </a:lnTo>
                <a:lnTo>
                  <a:pt x="0" y="1534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</a:blip>
            <a:stretch>
              <a:fillRect l="0" t="-142981" r="-152098" b="-77151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4463286">
            <a:off x="12034422" y="9530691"/>
            <a:ext cx="4085165" cy="1510829"/>
          </a:xfrm>
          <a:custGeom>
            <a:avLst/>
            <a:gdLst/>
            <a:ahLst/>
            <a:cxnLst/>
            <a:rect r="r" b="b" t="t" l="l"/>
            <a:pathLst>
              <a:path h="1510829" w="4085165">
                <a:moveTo>
                  <a:pt x="0" y="0"/>
                </a:moveTo>
                <a:lnTo>
                  <a:pt x="4085166" y="0"/>
                </a:lnTo>
                <a:lnTo>
                  <a:pt x="4085166" y="1510829"/>
                </a:lnTo>
                <a:lnTo>
                  <a:pt x="0" y="1510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 l="-78122" t="-503993" r="-160492" b="-6399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4463286">
            <a:off x="12577011" y="10538503"/>
            <a:ext cx="5715841" cy="1501278"/>
          </a:xfrm>
          <a:custGeom>
            <a:avLst/>
            <a:gdLst/>
            <a:ahLst/>
            <a:cxnLst/>
            <a:rect r="r" b="b" t="t" l="l"/>
            <a:pathLst>
              <a:path h="1501278" w="5715841">
                <a:moveTo>
                  <a:pt x="0" y="0"/>
                </a:moveTo>
                <a:lnTo>
                  <a:pt x="5715841" y="0"/>
                </a:lnTo>
                <a:lnTo>
                  <a:pt x="5715841" y="1501278"/>
                </a:lnTo>
                <a:lnTo>
                  <a:pt x="0" y="1501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</a:blip>
            <a:stretch>
              <a:fillRect l="-23409" t="-136613" r="-18043" b="-122421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-4463286">
            <a:off x="16306440" y="9061331"/>
            <a:ext cx="2758458" cy="2049723"/>
          </a:xfrm>
          <a:custGeom>
            <a:avLst/>
            <a:gdLst/>
            <a:ahLst/>
            <a:cxnLst/>
            <a:rect r="r" b="b" t="t" l="l"/>
            <a:pathLst>
              <a:path h="2049723" w="2758458">
                <a:moveTo>
                  <a:pt x="0" y="0"/>
                </a:moveTo>
                <a:lnTo>
                  <a:pt x="2758458" y="0"/>
                </a:lnTo>
                <a:lnTo>
                  <a:pt x="2758458" y="2049723"/>
                </a:lnTo>
                <a:lnTo>
                  <a:pt x="0" y="2049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</a:blip>
            <a:stretch>
              <a:fillRect l="0" t="-116710" r="-171198" b="-26722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-585529" y="7840479"/>
            <a:ext cx="19656060" cy="1205213"/>
            <a:chOff x="0" y="0"/>
            <a:chExt cx="5328091" cy="32669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328091" cy="326692"/>
            </a:xfrm>
            <a:custGeom>
              <a:avLst/>
              <a:gdLst/>
              <a:ahLst/>
              <a:cxnLst/>
              <a:rect r="r" b="b" t="t" l="l"/>
              <a:pathLst>
                <a:path h="326692" w="5328091">
                  <a:moveTo>
                    <a:pt x="0" y="0"/>
                  </a:moveTo>
                  <a:lnTo>
                    <a:pt x="5328091" y="0"/>
                  </a:lnTo>
                  <a:lnTo>
                    <a:pt x="5328091" y="326692"/>
                  </a:lnTo>
                  <a:lnTo>
                    <a:pt x="0" y="3266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5328091" cy="364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13071952" y="7627332"/>
            <a:ext cx="4783280" cy="11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51"/>
              </a:lnSpc>
            </a:pP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 Bold"/>
              </a:rPr>
              <a:t>Assemblea Nazionale</a:t>
            </a: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"/>
              </a:rPr>
              <a:t>Bologna - 12 dicembre 2023</a:t>
            </a:r>
          </a:p>
        </p:txBody>
      </p:sp>
    </p:spTree>
  </p:cSld>
  <p:clrMapOvr>
    <a:masterClrMapping/>
  </p:clrMapOvr>
  <p:transition spd="med">
    <p:cover dir="rd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3899" y="4872245"/>
            <a:ext cx="16273100" cy="2355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ATTIVITA’ DI PROGETTAZIONE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53899" y="2991737"/>
            <a:ext cx="17102399" cy="85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35"/>
              </a:lnSpc>
            </a:pPr>
            <a:r>
              <a:rPr lang="en-US" sz="5298" spc="-143">
                <a:solidFill>
                  <a:srgbClr val="545454"/>
                </a:solidFill>
                <a:latin typeface="Open Sans 1 Bold"/>
              </a:rPr>
              <a:t>Documento Assemblea Nazionale 2023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53899" y="4064004"/>
            <a:ext cx="5257969" cy="116259"/>
            <a:chOff x="0" y="0"/>
            <a:chExt cx="1610052" cy="3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0052" cy="35600"/>
            </a:xfrm>
            <a:custGeom>
              <a:avLst/>
              <a:gdLst/>
              <a:ahLst/>
              <a:cxnLst/>
              <a:rect r="r" b="b" t="t" l="l"/>
              <a:pathLst>
                <a:path h="35600" w="1610052">
                  <a:moveTo>
                    <a:pt x="0" y="0"/>
                  </a:moveTo>
                  <a:lnTo>
                    <a:pt x="1610052" y="0"/>
                  </a:lnTo>
                  <a:lnTo>
                    <a:pt x="1610052" y="35600"/>
                  </a:lnTo>
                  <a:lnTo>
                    <a:pt x="0" y="35600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610052" cy="26075"/>
            </a:xfrm>
            <a:prstGeom prst="rect">
              <a:avLst/>
            </a:prstGeom>
          </p:spPr>
          <p:txBody>
            <a:bodyPr anchor="ctr" rtlCol="false" tIns="13608" lIns="13608" bIns="13608" rIns="13608"/>
            <a:lstStyle/>
            <a:p>
              <a:pPr algn="ctr">
                <a:lnSpc>
                  <a:spcPts val="46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981121" y="512784"/>
            <a:ext cx="2874112" cy="1582685"/>
          </a:xfrm>
          <a:custGeom>
            <a:avLst/>
            <a:gdLst/>
            <a:ahLst/>
            <a:cxnLst/>
            <a:rect r="r" b="b" t="t" l="l"/>
            <a:pathLst>
              <a:path h="1582685" w="2874112">
                <a:moveTo>
                  <a:pt x="0" y="0"/>
                </a:moveTo>
                <a:lnTo>
                  <a:pt x="2874112" y="0"/>
                </a:lnTo>
                <a:lnTo>
                  <a:pt x="2874112" y="1582685"/>
                </a:lnTo>
                <a:lnTo>
                  <a:pt x="0" y="158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53899" y="1219712"/>
            <a:ext cx="643184" cy="875757"/>
            <a:chOff x="0" y="0"/>
            <a:chExt cx="2546350" cy="3467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4889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548890">
                  <a:moveTo>
                    <a:pt x="341630" y="3027680"/>
                  </a:moveTo>
                  <a:cubicBezTo>
                    <a:pt x="455930" y="3175000"/>
                    <a:pt x="599440" y="3286760"/>
                    <a:pt x="765810" y="3360420"/>
                  </a:cubicBezTo>
                  <a:cubicBezTo>
                    <a:pt x="929640" y="3431540"/>
                    <a:pt x="1116330" y="3468370"/>
                    <a:pt x="1320800" y="3468370"/>
                  </a:cubicBezTo>
                  <a:cubicBezTo>
                    <a:pt x="1493520" y="3468370"/>
                    <a:pt x="1656080" y="3440430"/>
                    <a:pt x="1803400" y="3387090"/>
                  </a:cubicBezTo>
                  <a:cubicBezTo>
                    <a:pt x="1954530" y="3332480"/>
                    <a:pt x="2086610" y="3247390"/>
                    <a:pt x="2197100" y="3135630"/>
                  </a:cubicBezTo>
                  <a:cubicBezTo>
                    <a:pt x="2307590" y="3023870"/>
                    <a:pt x="2393950" y="2884170"/>
                    <a:pt x="2456180" y="2716530"/>
                  </a:cubicBezTo>
                  <a:cubicBezTo>
                    <a:pt x="2517140" y="2552700"/>
                    <a:pt x="2547620" y="2359660"/>
                    <a:pt x="2547620" y="2141220"/>
                  </a:cubicBezTo>
                  <a:lnTo>
                    <a:pt x="2547620" y="2033270"/>
                  </a:lnTo>
                  <a:lnTo>
                    <a:pt x="1776730" y="2033270"/>
                  </a:lnTo>
                  <a:lnTo>
                    <a:pt x="1776730" y="2141220"/>
                  </a:lnTo>
                  <a:cubicBezTo>
                    <a:pt x="1776730" y="2250440"/>
                    <a:pt x="1765300" y="2346960"/>
                    <a:pt x="1742440" y="2425700"/>
                  </a:cubicBezTo>
                  <a:cubicBezTo>
                    <a:pt x="1720850" y="2500630"/>
                    <a:pt x="1690370" y="2562860"/>
                    <a:pt x="1652270" y="2609850"/>
                  </a:cubicBezTo>
                  <a:cubicBezTo>
                    <a:pt x="1615440" y="2655570"/>
                    <a:pt x="1572260" y="2688590"/>
                    <a:pt x="1521460" y="2710180"/>
                  </a:cubicBezTo>
                  <a:cubicBezTo>
                    <a:pt x="1468120" y="2733040"/>
                    <a:pt x="1407160" y="2744470"/>
                    <a:pt x="1339850" y="2744470"/>
                  </a:cubicBezTo>
                  <a:cubicBezTo>
                    <a:pt x="1250950" y="2744470"/>
                    <a:pt x="1173480" y="2725420"/>
                    <a:pt x="1109980" y="2689860"/>
                  </a:cubicBezTo>
                  <a:cubicBezTo>
                    <a:pt x="1043940" y="2653030"/>
                    <a:pt x="990600" y="2599690"/>
                    <a:pt x="946150" y="2528570"/>
                  </a:cubicBezTo>
                  <a:cubicBezTo>
                    <a:pt x="899160" y="2453640"/>
                    <a:pt x="863600" y="2358390"/>
                    <a:pt x="840740" y="2246630"/>
                  </a:cubicBezTo>
                  <a:cubicBezTo>
                    <a:pt x="816610" y="2129790"/>
                    <a:pt x="803910" y="1995170"/>
                    <a:pt x="803910" y="1847850"/>
                  </a:cubicBezTo>
                  <a:lnTo>
                    <a:pt x="803910" y="1617980"/>
                  </a:lnTo>
                  <a:cubicBezTo>
                    <a:pt x="803910" y="1469390"/>
                    <a:pt x="815340" y="1334770"/>
                    <a:pt x="839470" y="1217930"/>
                  </a:cubicBezTo>
                  <a:cubicBezTo>
                    <a:pt x="862330" y="1106170"/>
                    <a:pt x="896620" y="1010920"/>
                    <a:pt x="942340" y="935990"/>
                  </a:cubicBezTo>
                  <a:cubicBezTo>
                    <a:pt x="985520" y="864870"/>
                    <a:pt x="1037590" y="811530"/>
                    <a:pt x="1101090" y="774700"/>
                  </a:cubicBezTo>
                  <a:cubicBezTo>
                    <a:pt x="1163320" y="737870"/>
                    <a:pt x="1235710" y="720090"/>
                    <a:pt x="1323340" y="720090"/>
                  </a:cubicBezTo>
                  <a:cubicBezTo>
                    <a:pt x="1386840" y="720090"/>
                    <a:pt x="1446530" y="731520"/>
                    <a:pt x="1497330" y="754380"/>
                  </a:cubicBezTo>
                  <a:cubicBezTo>
                    <a:pt x="1546860" y="775970"/>
                    <a:pt x="1590040" y="810260"/>
                    <a:pt x="1626870" y="855980"/>
                  </a:cubicBezTo>
                  <a:cubicBezTo>
                    <a:pt x="1664970" y="904240"/>
                    <a:pt x="1695450" y="966470"/>
                    <a:pt x="1718310" y="1042670"/>
                  </a:cubicBezTo>
                  <a:cubicBezTo>
                    <a:pt x="1741170" y="1122680"/>
                    <a:pt x="1752600" y="1219200"/>
                    <a:pt x="1752600" y="1328420"/>
                  </a:cubicBezTo>
                  <a:lnTo>
                    <a:pt x="1752600" y="1436370"/>
                  </a:lnTo>
                  <a:lnTo>
                    <a:pt x="2548890" y="1436370"/>
                  </a:lnTo>
                  <a:lnTo>
                    <a:pt x="2548890" y="1328420"/>
                  </a:lnTo>
                  <a:cubicBezTo>
                    <a:pt x="2548890" y="1103630"/>
                    <a:pt x="2518410" y="905510"/>
                    <a:pt x="2456180" y="740410"/>
                  </a:cubicBezTo>
                  <a:cubicBezTo>
                    <a:pt x="2393950" y="571500"/>
                    <a:pt x="2306319" y="430530"/>
                    <a:pt x="2195830" y="321310"/>
                  </a:cubicBezTo>
                  <a:cubicBezTo>
                    <a:pt x="2085340" y="210820"/>
                    <a:pt x="1951990" y="128270"/>
                    <a:pt x="1800859" y="76200"/>
                  </a:cubicBezTo>
                  <a:cubicBezTo>
                    <a:pt x="1650999" y="26670"/>
                    <a:pt x="1489709" y="0"/>
                    <a:pt x="1319529" y="0"/>
                  </a:cubicBezTo>
                  <a:cubicBezTo>
                    <a:pt x="1115059" y="0"/>
                    <a:pt x="928369" y="35560"/>
                    <a:pt x="764539" y="106680"/>
                  </a:cubicBezTo>
                  <a:cubicBezTo>
                    <a:pt x="598170" y="180340"/>
                    <a:pt x="455930" y="292100"/>
                    <a:pt x="341630" y="439420"/>
                  </a:cubicBezTo>
                  <a:cubicBezTo>
                    <a:pt x="228600" y="584200"/>
                    <a:pt x="142240" y="768350"/>
                    <a:pt x="85090" y="985520"/>
                  </a:cubicBezTo>
                  <a:cubicBezTo>
                    <a:pt x="27940" y="1197610"/>
                    <a:pt x="0" y="1449070"/>
                    <a:pt x="0" y="1734820"/>
                  </a:cubicBezTo>
                  <a:cubicBezTo>
                    <a:pt x="0" y="2020570"/>
                    <a:pt x="27940" y="2272030"/>
                    <a:pt x="85090" y="2482850"/>
                  </a:cubicBezTo>
                  <a:cubicBezTo>
                    <a:pt x="142240" y="2700020"/>
                    <a:pt x="228600" y="2882900"/>
                    <a:pt x="341630" y="3027680"/>
                  </a:cubicBezTo>
                  <a:close/>
                </a:path>
              </a:pathLst>
            </a:custGeom>
            <a:blipFill>
              <a:blip r:embed="rId3"/>
              <a:stretch>
                <a:fillRect l="-127338" t="-41210" r="-87467" b="-1302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19903" y="1219712"/>
            <a:ext cx="693548" cy="875757"/>
            <a:chOff x="0" y="0"/>
            <a:chExt cx="2745740" cy="3467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4"/>
              <a:stretch>
                <a:fillRect l="-14450" t="-8978" r="-92039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038702" y="1219712"/>
            <a:ext cx="693548" cy="875757"/>
            <a:chOff x="0" y="0"/>
            <a:chExt cx="2745740" cy="3467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5"/>
              <a:stretch>
                <a:fillRect l="-8372" t="0" r="-81758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758495" y="1219712"/>
            <a:ext cx="589362" cy="875757"/>
            <a:chOff x="0" y="0"/>
            <a:chExt cx="2258060" cy="33553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580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58060">
                  <a:moveTo>
                    <a:pt x="1649730" y="77470"/>
                  </a:moveTo>
                  <a:cubicBezTo>
                    <a:pt x="1518920" y="26670"/>
                    <a:pt x="1366520" y="0"/>
                    <a:pt x="119634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137410"/>
                  </a:lnTo>
                  <a:lnTo>
                    <a:pt x="1196340" y="2137410"/>
                  </a:lnTo>
                  <a:cubicBezTo>
                    <a:pt x="1352550" y="2137410"/>
                    <a:pt x="1497330" y="2110740"/>
                    <a:pt x="1626870" y="2058670"/>
                  </a:cubicBezTo>
                  <a:cubicBezTo>
                    <a:pt x="1757680" y="2006600"/>
                    <a:pt x="1870710" y="1931670"/>
                    <a:pt x="1964690" y="1836420"/>
                  </a:cubicBezTo>
                  <a:cubicBezTo>
                    <a:pt x="2058670" y="1741170"/>
                    <a:pt x="2132330" y="1624330"/>
                    <a:pt x="2183130" y="1489710"/>
                  </a:cubicBezTo>
                  <a:cubicBezTo>
                    <a:pt x="2232660" y="1357630"/>
                    <a:pt x="2258060" y="1209040"/>
                    <a:pt x="2258060" y="1049020"/>
                  </a:cubicBezTo>
                  <a:cubicBezTo>
                    <a:pt x="2258060" y="901700"/>
                    <a:pt x="2235200" y="763270"/>
                    <a:pt x="2190750" y="636270"/>
                  </a:cubicBezTo>
                  <a:cubicBezTo>
                    <a:pt x="2145030" y="506730"/>
                    <a:pt x="2076450" y="392430"/>
                    <a:pt x="1986280" y="298450"/>
                  </a:cubicBezTo>
                  <a:cubicBezTo>
                    <a:pt x="1896110" y="205740"/>
                    <a:pt x="1781810" y="130810"/>
                    <a:pt x="1649730" y="77470"/>
                  </a:cubicBezTo>
                  <a:close/>
                  <a:moveTo>
                    <a:pt x="783590" y="739140"/>
                  </a:moveTo>
                  <a:lnTo>
                    <a:pt x="1136650" y="739140"/>
                  </a:lnTo>
                  <a:cubicBezTo>
                    <a:pt x="1243330" y="739140"/>
                    <a:pt x="1322070" y="765810"/>
                    <a:pt x="1375410" y="820420"/>
                  </a:cubicBezTo>
                  <a:cubicBezTo>
                    <a:pt x="1430020" y="875030"/>
                    <a:pt x="1455420" y="951230"/>
                    <a:pt x="1455420" y="1051560"/>
                  </a:cubicBezTo>
                  <a:cubicBezTo>
                    <a:pt x="1455420" y="1168400"/>
                    <a:pt x="1427480" y="1258570"/>
                    <a:pt x="1372870" y="1319530"/>
                  </a:cubicBezTo>
                  <a:cubicBezTo>
                    <a:pt x="1320800" y="1377950"/>
                    <a:pt x="1243330" y="1405890"/>
                    <a:pt x="1135380" y="1405890"/>
                  </a:cubicBezTo>
                  <a:lnTo>
                    <a:pt x="783590" y="140589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6"/>
              <a:stretch>
                <a:fillRect l="-78738" t="-10237" r="-76658" b="-4346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3374573" y="1219712"/>
            <a:ext cx="569474" cy="875757"/>
            <a:chOff x="0" y="0"/>
            <a:chExt cx="2181860" cy="33553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7"/>
              <a:stretch>
                <a:fillRect l="-67708" t="-56692" r="-260201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3969823" y="1219712"/>
            <a:ext cx="665933" cy="875757"/>
            <a:chOff x="0" y="0"/>
            <a:chExt cx="2551430" cy="33553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8"/>
              <a:stretch>
                <a:fillRect l="-75845" t="0" r="-21515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4662001" y="1219712"/>
            <a:ext cx="761066" cy="875757"/>
            <a:chOff x="0" y="0"/>
            <a:chExt cx="2915920" cy="33553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915920" cy="3356610"/>
            </a:xfrm>
            <a:custGeom>
              <a:avLst/>
              <a:gdLst/>
              <a:ahLst/>
              <a:cxnLst/>
              <a:rect r="r" b="b" t="t" l="l"/>
              <a:pathLst>
                <a:path h="3356610" w="291592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9"/>
              <a:stretch>
                <a:fillRect l="0" t="-15071" r="0" b="-15071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450791" y="1219712"/>
            <a:ext cx="593672" cy="875757"/>
            <a:chOff x="0" y="0"/>
            <a:chExt cx="2274570" cy="33553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2745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74570">
                  <a:moveTo>
                    <a:pt x="2245360" y="361950"/>
                  </a:moveTo>
                  <a:lnTo>
                    <a:pt x="2245360" y="0"/>
                  </a:lnTo>
                  <a:lnTo>
                    <a:pt x="92710" y="0"/>
                  </a:lnTo>
                  <a:lnTo>
                    <a:pt x="92710" y="739140"/>
                  </a:lnTo>
                  <a:lnTo>
                    <a:pt x="1179830" y="739140"/>
                  </a:lnTo>
                  <a:lnTo>
                    <a:pt x="0" y="2997200"/>
                  </a:lnTo>
                  <a:lnTo>
                    <a:pt x="0" y="3355340"/>
                  </a:lnTo>
                  <a:lnTo>
                    <a:pt x="2274570" y="3355340"/>
                  </a:lnTo>
                  <a:lnTo>
                    <a:pt x="2274570" y="2618740"/>
                  </a:lnTo>
                  <a:lnTo>
                    <a:pt x="1062990" y="2618740"/>
                  </a:lnTo>
                  <a:close/>
                </a:path>
              </a:pathLst>
            </a:custGeom>
            <a:blipFill>
              <a:blip r:embed="rId10"/>
              <a:stretch>
                <a:fillRect l="-45579" t="-5479" r="-101826" b="-633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6070708" y="1219712"/>
            <a:ext cx="205183" cy="875757"/>
            <a:chOff x="0" y="0"/>
            <a:chExt cx="786130" cy="33553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61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11"/>
              <a:stretch>
                <a:fillRect l="-252697" t="0" r="-216392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6302136" y="1219712"/>
            <a:ext cx="693548" cy="875757"/>
            <a:chOff x="0" y="0"/>
            <a:chExt cx="2745740" cy="34671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12"/>
              <a:stretch>
                <a:fillRect l="-46435" t="-24252" r="-63368" b="-212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032701" y="1219712"/>
            <a:ext cx="603616" cy="875757"/>
            <a:chOff x="0" y="0"/>
            <a:chExt cx="2312670" cy="33553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3"/>
              <a:stretch>
                <a:fillRect l="-79155" t="0" r="-79155" b="0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7683286" y="1219712"/>
            <a:ext cx="569474" cy="875757"/>
            <a:chOff x="0" y="0"/>
            <a:chExt cx="2181860" cy="33553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4"/>
              <a:stretch>
                <a:fillRect l="-73198" t="-74155" r="-295208" b="-29003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653142" y="588984"/>
            <a:ext cx="3043475" cy="55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4160" spc="-12">
                <a:solidFill>
                  <a:srgbClr val="999999"/>
                </a:solidFill>
                <a:latin typeface="Open Sans 1"/>
              </a:rPr>
              <a:t>Il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CE1B39"/>
                </a:solidFill>
                <a:latin typeface="Open Sans 1"/>
              </a:rPr>
              <a:t>LAVORO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004288"/>
                </a:solidFill>
                <a:latin typeface="Open Sans 1"/>
              </a:rPr>
              <a:t>è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0" y="-277334"/>
            <a:ext cx="18288000" cy="382777"/>
            <a:chOff x="0" y="0"/>
            <a:chExt cx="8367971" cy="17514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367971" cy="175146"/>
            </a:xfrm>
            <a:custGeom>
              <a:avLst/>
              <a:gdLst/>
              <a:ahLst/>
              <a:cxnLst/>
              <a:rect r="r" b="b" t="t" l="l"/>
              <a:pathLst>
                <a:path h="175146" w="8367971">
                  <a:moveTo>
                    <a:pt x="0" y="0"/>
                  </a:moveTo>
                  <a:lnTo>
                    <a:pt x="8367971" y="0"/>
                  </a:lnTo>
                  <a:lnTo>
                    <a:pt x="8367971" y="175146"/>
                  </a:lnTo>
                  <a:lnTo>
                    <a:pt x="0" y="175146"/>
                  </a:lnTo>
                  <a:close/>
                </a:path>
              </a:pathLst>
            </a:custGeom>
            <a:solidFill>
              <a:srgbClr val="D9D9D9"/>
            </a:solidFill>
            <a:ln w="9525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9525"/>
              <a:ext cx="8367971" cy="165621"/>
            </a:xfrm>
            <a:prstGeom prst="rect">
              <a:avLst/>
            </a:prstGeom>
          </p:spPr>
          <p:txBody>
            <a:bodyPr anchor="ctr" rtlCol="false" tIns="27432" lIns="27432" bIns="27432" rIns="27432"/>
            <a:lstStyle/>
            <a:p>
              <a:pPr algn="ctr">
                <a:lnSpc>
                  <a:spcPts val="933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-4463286">
            <a:off x="3263127" y="9722141"/>
            <a:ext cx="4692106" cy="1599123"/>
          </a:xfrm>
          <a:custGeom>
            <a:avLst/>
            <a:gdLst/>
            <a:ahLst/>
            <a:cxnLst/>
            <a:rect r="r" b="b" t="t" l="l"/>
            <a:pathLst>
              <a:path h="1599123" w="4692106">
                <a:moveTo>
                  <a:pt x="0" y="0"/>
                </a:moveTo>
                <a:lnTo>
                  <a:pt x="4692106" y="0"/>
                </a:lnTo>
                <a:lnTo>
                  <a:pt x="4692106" y="1599122"/>
                </a:lnTo>
                <a:lnTo>
                  <a:pt x="0" y="1599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3999"/>
            </a:blip>
            <a:stretch>
              <a:fillRect l="0" t="-95817" r="-28910" b="-1663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4463286">
            <a:off x="-1602155" y="9599534"/>
            <a:ext cx="4080577" cy="1636367"/>
          </a:xfrm>
          <a:custGeom>
            <a:avLst/>
            <a:gdLst/>
            <a:ahLst/>
            <a:cxnLst/>
            <a:rect r="r" b="b" t="t" l="l"/>
            <a:pathLst>
              <a:path h="1636367" w="4080577">
                <a:moveTo>
                  <a:pt x="0" y="0"/>
                </a:moveTo>
                <a:lnTo>
                  <a:pt x="4080577" y="0"/>
                </a:lnTo>
                <a:lnTo>
                  <a:pt x="4080577" y="1636368"/>
                </a:lnTo>
                <a:lnTo>
                  <a:pt x="0" y="1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3999"/>
            </a:blip>
            <a:stretch>
              <a:fillRect l="-22786" t="-153483" r="-61989" b="-53698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4463286">
            <a:off x="513990" y="9341025"/>
            <a:ext cx="3512371" cy="1595012"/>
          </a:xfrm>
          <a:custGeom>
            <a:avLst/>
            <a:gdLst/>
            <a:ahLst/>
            <a:cxnLst/>
            <a:rect r="r" b="b" t="t" l="l"/>
            <a:pathLst>
              <a:path h="1595012" w="3512371">
                <a:moveTo>
                  <a:pt x="0" y="0"/>
                </a:moveTo>
                <a:lnTo>
                  <a:pt x="3512371" y="0"/>
                </a:lnTo>
                <a:lnTo>
                  <a:pt x="3512371" y="1595013"/>
                </a:lnTo>
                <a:lnTo>
                  <a:pt x="0" y="1595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</a:blip>
            <a:stretch>
              <a:fillRect l="0" t="-50597" r="-88195" b="-125684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4463286">
            <a:off x="2061707" y="9171075"/>
            <a:ext cx="3969170" cy="1589239"/>
          </a:xfrm>
          <a:custGeom>
            <a:avLst/>
            <a:gdLst/>
            <a:ahLst/>
            <a:cxnLst/>
            <a:rect r="r" b="b" t="t" l="l"/>
            <a:pathLst>
              <a:path h="1589239" w="3969170">
                <a:moveTo>
                  <a:pt x="0" y="0"/>
                </a:moveTo>
                <a:lnTo>
                  <a:pt x="3969170" y="0"/>
                </a:lnTo>
                <a:lnTo>
                  <a:pt x="3969170" y="1589239"/>
                </a:lnTo>
                <a:lnTo>
                  <a:pt x="0" y="1589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 l="-63767" t="-133822" r="-12202" b="-59169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4463286">
            <a:off x="5248760" y="9526881"/>
            <a:ext cx="4260013" cy="1564051"/>
          </a:xfrm>
          <a:custGeom>
            <a:avLst/>
            <a:gdLst/>
            <a:ahLst/>
            <a:cxnLst/>
            <a:rect r="r" b="b" t="t" l="l"/>
            <a:pathLst>
              <a:path h="1564051" w="4260013">
                <a:moveTo>
                  <a:pt x="0" y="0"/>
                </a:moveTo>
                <a:lnTo>
                  <a:pt x="4260013" y="0"/>
                </a:lnTo>
                <a:lnTo>
                  <a:pt x="4260013" y="1564052"/>
                </a:lnTo>
                <a:lnTo>
                  <a:pt x="0" y="1564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-107739" r="-58343" b="-7879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4463286">
            <a:off x="6434777" y="9912934"/>
            <a:ext cx="5057896" cy="1559046"/>
          </a:xfrm>
          <a:custGeom>
            <a:avLst/>
            <a:gdLst/>
            <a:ahLst/>
            <a:cxnLst/>
            <a:rect r="r" b="b" t="t" l="l"/>
            <a:pathLst>
              <a:path h="1559046" w="5057896">
                <a:moveTo>
                  <a:pt x="0" y="0"/>
                </a:moveTo>
                <a:lnTo>
                  <a:pt x="5057897" y="0"/>
                </a:lnTo>
                <a:lnTo>
                  <a:pt x="5057897" y="1559046"/>
                </a:lnTo>
                <a:lnTo>
                  <a:pt x="0" y="1559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 l="-3996" t="-189709" r="-37700" b="-16754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4463286">
            <a:off x="8059664" y="10014599"/>
            <a:ext cx="5110868" cy="1538255"/>
          </a:xfrm>
          <a:custGeom>
            <a:avLst/>
            <a:gdLst/>
            <a:ahLst/>
            <a:cxnLst/>
            <a:rect r="r" b="b" t="t" l="l"/>
            <a:pathLst>
              <a:path h="1538255" w="5110868">
                <a:moveTo>
                  <a:pt x="0" y="0"/>
                </a:moveTo>
                <a:lnTo>
                  <a:pt x="5110867" y="0"/>
                </a:lnTo>
                <a:lnTo>
                  <a:pt x="5110867" y="1538255"/>
                </a:lnTo>
                <a:lnTo>
                  <a:pt x="0" y="153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3999"/>
            </a:blip>
            <a:stretch>
              <a:fillRect l="0" t="-115073" r="-27258" b="-101776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4463286">
            <a:off x="10712709" y="9440131"/>
            <a:ext cx="3460051" cy="1534360"/>
          </a:xfrm>
          <a:custGeom>
            <a:avLst/>
            <a:gdLst/>
            <a:ahLst/>
            <a:cxnLst/>
            <a:rect r="r" b="b" t="t" l="l"/>
            <a:pathLst>
              <a:path h="1534360" w="3460051">
                <a:moveTo>
                  <a:pt x="0" y="0"/>
                </a:moveTo>
                <a:lnTo>
                  <a:pt x="3460051" y="0"/>
                </a:lnTo>
                <a:lnTo>
                  <a:pt x="3460051" y="1534360"/>
                </a:lnTo>
                <a:lnTo>
                  <a:pt x="0" y="1534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</a:blip>
            <a:stretch>
              <a:fillRect l="0" t="-142981" r="-152098" b="-77151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4463286">
            <a:off x="12034422" y="9530691"/>
            <a:ext cx="4085165" cy="1510829"/>
          </a:xfrm>
          <a:custGeom>
            <a:avLst/>
            <a:gdLst/>
            <a:ahLst/>
            <a:cxnLst/>
            <a:rect r="r" b="b" t="t" l="l"/>
            <a:pathLst>
              <a:path h="1510829" w="4085165">
                <a:moveTo>
                  <a:pt x="0" y="0"/>
                </a:moveTo>
                <a:lnTo>
                  <a:pt x="4085166" y="0"/>
                </a:lnTo>
                <a:lnTo>
                  <a:pt x="4085166" y="1510829"/>
                </a:lnTo>
                <a:lnTo>
                  <a:pt x="0" y="1510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 l="-78122" t="-503993" r="-160492" b="-6399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4463286">
            <a:off x="12577011" y="10538503"/>
            <a:ext cx="5715841" cy="1501278"/>
          </a:xfrm>
          <a:custGeom>
            <a:avLst/>
            <a:gdLst/>
            <a:ahLst/>
            <a:cxnLst/>
            <a:rect r="r" b="b" t="t" l="l"/>
            <a:pathLst>
              <a:path h="1501278" w="5715841">
                <a:moveTo>
                  <a:pt x="0" y="0"/>
                </a:moveTo>
                <a:lnTo>
                  <a:pt x="5715841" y="0"/>
                </a:lnTo>
                <a:lnTo>
                  <a:pt x="5715841" y="1501278"/>
                </a:lnTo>
                <a:lnTo>
                  <a:pt x="0" y="1501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</a:blip>
            <a:stretch>
              <a:fillRect l="-23409" t="-136613" r="-18043" b="-122421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-4463286">
            <a:off x="16306440" y="9061331"/>
            <a:ext cx="2758458" cy="2049723"/>
          </a:xfrm>
          <a:custGeom>
            <a:avLst/>
            <a:gdLst/>
            <a:ahLst/>
            <a:cxnLst/>
            <a:rect r="r" b="b" t="t" l="l"/>
            <a:pathLst>
              <a:path h="2049723" w="2758458">
                <a:moveTo>
                  <a:pt x="0" y="0"/>
                </a:moveTo>
                <a:lnTo>
                  <a:pt x="2758458" y="0"/>
                </a:lnTo>
                <a:lnTo>
                  <a:pt x="2758458" y="2049723"/>
                </a:lnTo>
                <a:lnTo>
                  <a:pt x="0" y="2049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</a:blip>
            <a:stretch>
              <a:fillRect l="0" t="-116710" r="-171198" b="-26722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-585529" y="7840479"/>
            <a:ext cx="19656060" cy="1205213"/>
            <a:chOff x="0" y="0"/>
            <a:chExt cx="5328091" cy="32669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328091" cy="326692"/>
            </a:xfrm>
            <a:custGeom>
              <a:avLst/>
              <a:gdLst/>
              <a:ahLst/>
              <a:cxnLst/>
              <a:rect r="r" b="b" t="t" l="l"/>
              <a:pathLst>
                <a:path h="326692" w="5328091">
                  <a:moveTo>
                    <a:pt x="0" y="0"/>
                  </a:moveTo>
                  <a:lnTo>
                    <a:pt x="5328091" y="0"/>
                  </a:lnTo>
                  <a:lnTo>
                    <a:pt x="5328091" y="326692"/>
                  </a:lnTo>
                  <a:lnTo>
                    <a:pt x="0" y="3266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5328091" cy="364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13071952" y="7627332"/>
            <a:ext cx="4783280" cy="11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51"/>
              </a:lnSpc>
            </a:pP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 Bold"/>
              </a:rPr>
              <a:t>Assemblea Nazionale</a:t>
            </a: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"/>
              </a:rPr>
              <a:t>Bologna - 12 dicembre 2023</a:t>
            </a:r>
          </a:p>
        </p:txBody>
      </p:sp>
    </p:spTree>
  </p:cSld>
  <p:clrMapOvr>
    <a:masterClrMapping/>
  </p:clrMapOvr>
  <p:transition spd="med">
    <p:cover dir="rd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3899" y="4872245"/>
            <a:ext cx="16273100" cy="2355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 Bold"/>
              </a:rPr>
              <a:t>BENI CULTURALI</a:t>
            </a:r>
          </a:p>
          <a:p>
            <a:pPr>
              <a:lnSpc>
                <a:spcPts val="9156"/>
              </a:lnSpc>
            </a:pPr>
            <a:r>
              <a:rPr lang="en-US" sz="8400">
                <a:solidFill>
                  <a:srgbClr val="004288"/>
                </a:solidFill>
                <a:latin typeface="Open Sans 2"/>
              </a:rPr>
              <a:t>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53899" y="2991737"/>
            <a:ext cx="17102399" cy="85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35"/>
              </a:lnSpc>
            </a:pPr>
            <a:r>
              <a:rPr lang="en-US" sz="5298" spc="-143">
                <a:solidFill>
                  <a:srgbClr val="545454"/>
                </a:solidFill>
                <a:latin typeface="Open Sans 1 Bold"/>
              </a:rPr>
              <a:t>Documento Assemblea Nazionale 2023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53899" y="4064004"/>
            <a:ext cx="5257969" cy="116259"/>
            <a:chOff x="0" y="0"/>
            <a:chExt cx="1610052" cy="35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10052" cy="35600"/>
            </a:xfrm>
            <a:custGeom>
              <a:avLst/>
              <a:gdLst/>
              <a:ahLst/>
              <a:cxnLst/>
              <a:rect r="r" b="b" t="t" l="l"/>
              <a:pathLst>
                <a:path h="35600" w="1610052">
                  <a:moveTo>
                    <a:pt x="0" y="0"/>
                  </a:moveTo>
                  <a:lnTo>
                    <a:pt x="1610052" y="0"/>
                  </a:lnTo>
                  <a:lnTo>
                    <a:pt x="1610052" y="35600"/>
                  </a:lnTo>
                  <a:lnTo>
                    <a:pt x="0" y="35600"/>
                  </a:lnTo>
                  <a:close/>
                </a:path>
              </a:pathLst>
            </a:custGeom>
            <a:solidFill>
              <a:srgbClr val="D9D9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610052" cy="26075"/>
            </a:xfrm>
            <a:prstGeom prst="rect">
              <a:avLst/>
            </a:prstGeom>
          </p:spPr>
          <p:txBody>
            <a:bodyPr anchor="ctr" rtlCol="false" tIns="13608" lIns="13608" bIns="13608" rIns="13608"/>
            <a:lstStyle/>
            <a:p>
              <a:pPr algn="ctr">
                <a:lnSpc>
                  <a:spcPts val="46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981121" y="512784"/>
            <a:ext cx="2874112" cy="1582685"/>
          </a:xfrm>
          <a:custGeom>
            <a:avLst/>
            <a:gdLst/>
            <a:ahLst/>
            <a:cxnLst/>
            <a:rect r="r" b="b" t="t" l="l"/>
            <a:pathLst>
              <a:path h="1582685" w="2874112">
                <a:moveTo>
                  <a:pt x="0" y="0"/>
                </a:moveTo>
                <a:lnTo>
                  <a:pt x="2874112" y="0"/>
                </a:lnTo>
                <a:lnTo>
                  <a:pt x="2874112" y="1582685"/>
                </a:lnTo>
                <a:lnTo>
                  <a:pt x="0" y="158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53899" y="1219712"/>
            <a:ext cx="643184" cy="875757"/>
            <a:chOff x="0" y="0"/>
            <a:chExt cx="2546350" cy="3467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4889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548890">
                  <a:moveTo>
                    <a:pt x="341630" y="3027680"/>
                  </a:moveTo>
                  <a:cubicBezTo>
                    <a:pt x="455930" y="3175000"/>
                    <a:pt x="599440" y="3286760"/>
                    <a:pt x="765810" y="3360420"/>
                  </a:cubicBezTo>
                  <a:cubicBezTo>
                    <a:pt x="929640" y="3431540"/>
                    <a:pt x="1116330" y="3468370"/>
                    <a:pt x="1320800" y="3468370"/>
                  </a:cubicBezTo>
                  <a:cubicBezTo>
                    <a:pt x="1493520" y="3468370"/>
                    <a:pt x="1656080" y="3440430"/>
                    <a:pt x="1803400" y="3387090"/>
                  </a:cubicBezTo>
                  <a:cubicBezTo>
                    <a:pt x="1954530" y="3332480"/>
                    <a:pt x="2086610" y="3247390"/>
                    <a:pt x="2197100" y="3135630"/>
                  </a:cubicBezTo>
                  <a:cubicBezTo>
                    <a:pt x="2307590" y="3023870"/>
                    <a:pt x="2393950" y="2884170"/>
                    <a:pt x="2456180" y="2716530"/>
                  </a:cubicBezTo>
                  <a:cubicBezTo>
                    <a:pt x="2517140" y="2552700"/>
                    <a:pt x="2547620" y="2359660"/>
                    <a:pt x="2547620" y="2141220"/>
                  </a:cubicBezTo>
                  <a:lnTo>
                    <a:pt x="2547620" y="2033270"/>
                  </a:lnTo>
                  <a:lnTo>
                    <a:pt x="1776730" y="2033270"/>
                  </a:lnTo>
                  <a:lnTo>
                    <a:pt x="1776730" y="2141220"/>
                  </a:lnTo>
                  <a:cubicBezTo>
                    <a:pt x="1776730" y="2250440"/>
                    <a:pt x="1765300" y="2346960"/>
                    <a:pt x="1742440" y="2425700"/>
                  </a:cubicBezTo>
                  <a:cubicBezTo>
                    <a:pt x="1720850" y="2500630"/>
                    <a:pt x="1690370" y="2562860"/>
                    <a:pt x="1652270" y="2609850"/>
                  </a:cubicBezTo>
                  <a:cubicBezTo>
                    <a:pt x="1615440" y="2655570"/>
                    <a:pt x="1572260" y="2688590"/>
                    <a:pt x="1521460" y="2710180"/>
                  </a:cubicBezTo>
                  <a:cubicBezTo>
                    <a:pt x="1468120" y="2733040"/>
                    <a:pt x="1407160" y="2744470"/>
                    <a:pt x="1339850" y="2744470"/>
                  </a:cubicBezTo>
                  <a:cubicBezTo>
                    <a:pt x="1250950" y="2744470"/>
                    <a:pt x="1173480" y="2725420"/>
                    <a:pt x="1109980" y="2689860"/>
                  </a:cubicBezTo>
                  <a:cubicBezTo>
                    <a:pt x="1043940" y="2653030"/>
                    <a:pt x="990600" y="2599690"/>
                    <a:pt x="946150" y="2528570"/>
                  </a:cubicBezTo>
                  <a:cubicBezTo>
                    <a:pt x="899160" y="2453640"/>
                    <a:pt x="863600" y="2358390"/>
                    <a:pt x="840740" y="2246630"/>
                  </a:cubicBezTo>
                  <a:cubicBezTo>
                    <a:pt x="816610" y="2129790"/>
                    <a:pt x="803910" y="1995170"/>
                    <a:pt x="803910" y="1847850"/>
                  </a:cubicBezTo>
                  <a:lnTo>
                    <a:pt x="803910" y="1617980"/>
                  </a:lnTo>
                  <a:cubicBezTo>
                    <a:pt x="803910" y="1469390"/>
                    <a:pt x="815340" y="1334770"/>
                    <a:pt x="839470" y="1217930"/>
                  </a:cubicBezTo>
                  <a:cubicBezTo>
                    <a:pt x="862330" y="1106170"/>
                    <a:pt x="896620" y="1010920"/>
                    <a:pt x="942340" y="935990"/>
                  </a:cubicBezTo>
                  <a:cubicBezTo>
                    <a:pt x="985520" y="864870"/>
                    <a:pt x="1037590" y="811530"/>
                    <a:pt x="1101090" y="774700"/>
                  </a:cubicBezTo>
                  <a:cubicBezTo>
                    <a:pt x="1163320" y="737870"/>
                    <a:pt x="1235710" y="720090"/>
                    <a:pt x="1323340" y="720090"/>
                  </a:cubicBezTo>
                  <a:cubicBezTo>
                    <a:pt x="1386840" y="720090"/>
                    <a:pt x="1446530" y="731520"/>
                    <a:pt x="1497330" y="754380"/>
                  </a:cubicBezTo>
                  <a:cubicBezTo>
                    <a:pt x="1546860" y="775970"/>
                    <a:pt x="1590040" y="810260"/>
                    <a:pt x="1626870" y="855980"/>
                  </a:cubicBezTo>
                  <a:cubicBezTo>
                    <a:pt x="1664970" y="904240"/>
                    <a:pt x="1695450" y="966470"/>
                    <a:pt x="1718310" y="1042670"/>
                  </a:cubicBezTo>
                  <a:cubicBezTo>
                    <a:pt x="1741170" y="1122680"/>
                    <a:pt x="1752600" y="1219200"/>
                    <a:pt x="1752600" y="1328420"/>
                  </a:cubicBezTo>
                  <a:lnTo>
                    <a:pt x="1752600" y="1436370"/>
                  </a:lnTo>
                  <a:lnTo>
                    <a:pt x="2548890" y="1436370"/>
                  </a:lnTo>
                  <a:lnTo>
                    <a:pt x="2548890" y="1328420"/>
                  </a:lnTo>
                  <a:cubicBezTo>
                    <a:pt x="2548890" y="1103630"/>
                    <a:pt x="2518410" y="905510"/>
                    <a:pt x="2456180" y="740410"/>
                  </a:cubicBezTo>
                  <a:cubicBezTo>
                    <a:pt x="2393950" y="571500"/>
                    <a:pt x="2306319" y="430530"/>
                    <a:pt x="2195830" y="321310"/>
                  </a:cubicBezTo>
                  <a:cubicBezTo>
                    <a:pt x="2085340" y="210820"/>
                    <a:pt x="1951990" y="128270"/>
                    <a:pt x="1800859" y="76200"/>
                  </a:cubicBezTo>
                  <a:cubicBezTo>
                    <a:pt x="1650999" y="26670"/>
                    <a:pt x="1489709" y="0"/>
                    <a:pt x="1319529" y="0"/>
                  </a:cubicBezTo>
                  <a:cubicBezTo>
                    <a:pt x="1115059" y="0"/>
                    <a:pt x="928369" y="35560"/>
                    <a:pt x="764539" y="106680"/>
                  </a:cubicBezTo>
                  <a:cubicBezTo>
                    <a:pt x="598170" y="180340"/>
                    <a:pt x="455930" y="292100"/>
                    <a:pt x="341630" y="439420"/>
                  </a:cubicBezTo>
                  <a:cubicBezTo>
                    <a:pt x="228600" y="584200"/>
                    <a:pt x="142240" y="768350"/>
                    <a:pt x="85090" y="985520"/>
                  </a:cubicBezTo>
                  <a:cubicBezTo>
                    <a:pt x="27940" y="1197610"/>
                    <a:pt x="0" y="1449070"/>
                    <a:pt x="0" y="1734820"/>
                  </a:cubicBezTo>
                  <a:cubicBezTo>
                    <a:pt x="0" y="2020570"/>
                    <a:pt x="27940" y="2272030"/>
                    <a:pt x="85090" y="2482850"/>
                  </a:cubicBezTo>
                  <a:cubicBezTo>
                    <a:pt x="142240" y="2700020"/>
                    <a:pt x="228600" y="2882900"/>
                    <a:pt x="341630" y="3027680"/>
                  </a:cubicBezTo>
                  <a:close/>
                </a:path>
              </a:pathLst>
            </a:custGeom>
            <a:blipFill>
              <a:blip r:embed="rId3"/>
              <a:stretch>
                <a:fillRect l="-127338" t="-41210" r="-87467" b="-1302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19903" y="1219712"/>
            <a:ext cx="693548" cy="875757"/>
            <a:chOff x="0" y="0"/>
            <a:chExt cx="2745740" cy="3467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4"/>
              <a:stretch>
                <a:fillRect l="-14450" t="-8978" r="-92039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038702" y="1219712"/>
            <a:ext cx="693548" cy="875757"/>
            <a:chOff x="0" y="0"/>
            <a:chExt cx="2745740" cy="3467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5"/>
              <a:stretch>
                <a:fillRect l="-8372" t="0" r="-81758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758495" y="1219712"/>
            <a:ext cx="589362" cy="875757"/>
            <a:chOff x="0" y="0"/>
            <a:chExt cx="2258060" cy="33553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580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58060">
                  <a:moveTo>
                    <a:pt x="1649730" y="77470"/>
                  </a:moveTo>
                  <a:cubicBezTo>
                    <a:pt x="1518920" y="26670"/>
                    <a:pt x="1366520" y="0"/>
                    <a:pt x="119634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137410"/>
                  </a:lnTo>
                  <a:lnTo>
                    <a:pt x="1196340" y="2137410"/>
                  </a:lnTo>
                  <a:cubicBezTo>
                    <a:pt x="1352550" y="2137410"/>
                    <a:pt x="1497330" y="2110740"/>
                    <a:pt x="1626870" y="2058670"/>
                  </a:cubicBezTo>
                  <a:cubicBezTo>
                    <a:pt x="1757680" y="2006600"/>
                    <a:pt x="1870710" y="1931670"/>
                    <a:pt x="1964690" y="1836420"/>
                  </a:cubicBezTo>
                  <a:cubicBezTo>
                    <a:pt x="2058670" y="1741170"/>
                    <a:pt x="2132330" y="1624330"/>
                    <a:pt x="2183130" y="1489710"/>
                  </a:cubicBezTo>
                  <a:cubicBezTo>
                    <a:pt x="2232660" y="1357630"/>
                    <a:pt x="2258060" y="1209040"/>
                    <a:pt x="2258060" y="1049020"/>
                  </a:cubicBezTo>
                  <a:cubicBezTo>
                    <a:pt x="2258060" y="901700"/>
                    <a:pt x="2235200" y="763270"/>
                    <a:pt x="2190750" y="636270"/>
                  </a:cubicBezTo>
                  <a:cubicBezTo>
                    <a:pt x="2145030" y="506730"/>
                    <a:pt x="2076450" y="392430"/>
                    <a:pt x="1986280" y="298450"/>
                  </a:cubicBezTo>
                  <a:cubicBezTo>
                    <a:pt x="1896110" y="205740"/>
                    <a:pt x="1781810" y="130810"/>
                    <a:pt x="1649730" y="77470"/>
                  </a:cubicBezTo>
                  <a:close/>
                  <a:moveTo>
                    <a:pt x="783590" y="739140"/>
                  </a:moveTo>
                  <a:lnTo>
                    <a:pt x="1136650" y="739140"/>
                  </a:lnTo>
                  <a:cubicBezTo>
                    <a:pt x="1243330" y="739140"/>
                    <a:pt x="1322070" y="765810"/>
                    <a:pt x="1375410" y="820420"/>
                  </a:cubicBezTo>
                  <a:cubicBezTo>
                    <a:pt x="1430020" y="875030"/>
                    <a:pt x="1455420" y="951230"/>
                    <a:pt x="1455420" y="1051560"/>
                  </a:cubicBezTo>
                  <a:cubicBezTo>
                    <a:pt x="1455420" y="1168400"/>
                    <a:pt x="1427480" y="1258570"/>
                    <a:pt x="1372870" y="1319530"/>
                  </a:cubicBezTo>
                  <a:cubicBezTo>
                    <a:pt x="1320800" y="1377950"/>
                    <a:pt x="1243330" y="1405890"/>
                    <a:pt x="1135380" y="1405890"/>
                  </a:cubicBezTo>
                  <a:lnTo>
                    <a:pt x="783590" y="140589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6"/>
              <a:stretch>
                <a:fillRect l="-78738" t="-10237" r="-76658" b="-4346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3374573" y="1219712"/>
            <a:ext cx="569474" cy="875757"/>
            <a:chOff x="0" y="0"/>
            <a:chExt cx="2181860" cy="33553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7"/>
              <a:stretch>
                <a:fillRect l="-67708" t="-56692" r="-260201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3969823" y="1219712"/>
            <a:ext cx="665933" cy="875757"/>
            <a:chOff x="0" y="0"/>
            <a:chExt cx="2551430" cy="33553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501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550160">
                  <a:moveTo>
                    <a:pt x="783590" y="2045970"/>
                  </a:moveTo>
                  <a:lnTo>
                    <a:pt x="1191260" y="2045970"/>
                  </a:lnTo>
                  <a:lnTo>
                    <a:pt x="1697990" y="3355340"/>
                  </a:lnTo>
                  <a:lnTo>
                    <a:pt x="2550160" y="3355340"/>
                  </a:lnTo>
                  <a:lnTo>
                    <a:pt x="1940560" y="1864360"/>
                  </a:lnTo>
                  <a:cubicBezTo>
                    <a:pt x="1992630" y="1836420"/>
                    <a:pt x="2040890" y="1802130"/>
                    <a:pt x="2085340" y="1765300"/>
                  </a:cubicBezTo>
                  <a:cubicBezTo>
                    <a:pt x="2156460" y="1705610"/>
                    <a:pt x="2217420" y="1635760"/>
                    <a:pt x="2266950" y="1559560"/>
                  </a:cubicBezTo>
                  <a:cubicBezTo>
                    <a:pt x="2316480" y="1482090"/>
                    <a:pt x="2354580" y="1395730"/>
                    <a:pt x="2381250" y="1303020"/>
                  </a:cubicBezTo>
                  <a:cubicBezTo>
                    <a:pt x="2407920" y="1210310"/>
                    <a:pt x="2420620" y="1109980"/>
                    <a:pt x="2420620" y="1004570"/>
                  </a:cubicBezTo>
                  <a:cubicBezTo>
                    <a:pt x="2420620" y="863600"/>
                    <a:pt x="2399030" y="730250"/>
                    <a:pt x="2354580" y="609600"/>
                  </a:cubicBezTo>
                  <a:cubicBezTo>
                    <a:pt x="2310130" y="486410"/>
                    <a:pt x="2241550" y="377190"/>
                    <a:pt x="2153920" y="287020"/>
                  </a:cubicBezTo>
                  <a:cubicBezTo>
                    <a:pt x="2065020" y="196850"/>
                    <a:pt x="1954530" y="125730"/>
                    <a:pt x="1823720" y="74930"/>
                  </a:cubicBezTo>
                  <a:cubicBezTo>
                    <a:pt x="1696720" y="25400"/>
                    <a:pt x="1548130" y="0"/>
                    <a:pt x="138303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783590" y="3355340"/>
                  </a:lnTo>
                  <a:lnTo>
                    <a:pt x="783590" y="2045970"/>
                  </a:lnTo>
                  <a:close/>
                  <a:moveTo>
                    <a:pt x="783590" y="739140"/>
                  </a:moveTo>
                  <a:lnTo>
                    <a:pt x="1323340" y="739140"/>
                  </a:lnTo>
                  <a:cubicBezTo>
                    <a:pt x="1422400" y="739140"/>
                    <a:pt x="1492250" y="760730"/>
                    <a:pt x="1530350" y="803910"/>
                  </a:cubicBezTo>
                  <a:cubicBezTo>
                    <a:pt x="1572260" y="850900"/>
                    <a:pt x="1592580" y="916940"/>
                    <a:pt x="1592580" y="1004570"/>
                  </a:cubicBezTo>
                  <a:cubicBezTo>
                    <a:pt x="1592580" y="1108710"/>
                    <a:pt x="1569720" y="1187450"/>
                    <a:pt x="1524000" y="1240790"/>
                  </a:cubicBezTo>
                  <a:cubicBezTo>
                    <a:pt x="1482090" y="1289050"/>
                    <a:pt x="1407160" y="1314450"/>
                    <a:pt x="1301750" y="1314450"/>
                  </a:cubicBezTo>
                  <a:lnTo>
                    <a:pt x="783590" y="1314450"/>
                  </a:lnTo>
                  <a:lnTo>
                    <a:pt x="783590" y="739140"/>
                  </a:lnTo>
                  <a:close/>
                </a:path>
              </a:pathLst>
            </a:custGeom>
            <a:blipFill>
              <a:blip r:embed="rId8"/>
              <a:stretch>
                <a:fillRect l="-75845" t="0" r="-21515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4662001" y="1219712"/>
            <a:ext cx="761066" cy="875757"/>
            <a:chOff x="0" y="0"/>
            <a:chExt cx="2915920" cy="33553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915920" cy="3356610"/>
            </a:xfrm>
            <a:custGeom>
              <a:avLst/>
              <a:gdLst/>
              <a:ahLst/>
              <a:cxnLst/>
              <a:rect r="r" b="b" t="t" l="l"/>
              <a:pathLst>
                <a:path h="3356610" w="291592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9"/>
              <a:stretch>
                <a:fillRect l="0" t="-15071" r="0" b="-15071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450791" y="1219712"/>
            <a:ext cx="593672" cy="875757"/>
            <a:chOff x="0" y="0"/>
            <a:chExt cx="2274570" cy="33553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2745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274570">
                  <a:moveTo>
                    <a:pt x="2245360" y="361950"/>
                  </a:moveTo>
                  <a:lnTo>
                    <a:pt x="2245360" y="0"/>
                  </a:lnTo>
                  <a:lnTo>
                    <a:pt x="92710" y="0"/>
                  </a:lnTo>
                  <a:lnTo>
                    <a:pt x="92710" y="739140"/>
                  </a:lnTo>
                  <a:lnTo>
                    <a:pt x="1179830" y="739140"/>
                  </a:lnTo>
                  <a:lnTo>
                    <a:pt x="0" y="2997200"/>
                  </a:lnTo>
                  <a:lnTo>
                    <a:pt x="0" y="3355340"/>
                  </a:lnTo>
                  <a:lnTo>
                    <a:pt x="2274570" y="3355340"/>
                  </a:lnTo>
                  <a:lnTo>
                    <a:pt x="2274570" y="2618740"/>
                  </a:lnTo>
                  <a:lnTo>
                    <a:pt x="1062990" y="2618740"/>
                  </a:lnTo>
                  <a:close/>
                </a:path>
              </a:pathLst>
            </a:custGeom>
            <a:blipFill>
              <a:blip r:embed="rId10"/>
              <a:stretch>
                <a:fillRect l="-45579" t="-5479" r="-101826" b="-633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6070708" y="1219712"/>
            <a:ext cx="205183" cy="875757"/>
            <a:chOff x="0" y="0"/>
            <a:chExt cx="786130" cy="33553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6130" cy="3355340"/>
            </a:xfrm>
            <a:custGeom>
              <a:avLst/>
              <a:gdLst/>
              <a:ahLst/>
              <a:cxnLst/>
              <a:rect r="r" b="b" t="t" l="l"/>
              <a:pathLst>
                <a:path h="3355340" w="786130">
                  <a:moveTo>
                    <a:pt x="0" y="0"/>
                  </a:moveTo>
                  <a:lnTo>
                    <a:pt x="786130" y="0"/>
                  </a:lnTo>
                  <a:lnTo>
                    <a:pt x="786130" y="3355340"/>
                  </a:lnTo>
                  <a:lnTo>
                    <a:pt x="0" y="3355340"/>
                  </a:lnTo>
                  <a:close/>
                </a:path>
              </a:pathLst>
            </a:custGeom>
            <a:blipFill>
              <a:blip r:embed="rId11"/>
              <a:stretch>
                <a:fillRect l="-252697" t="0" r="-216392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6302136" y="1219712"/>
            <a:ext cx="693548" cy="875757"/>
            <a:chOff x="0" y="0"/>
            <a:chExt cx="2745740" cy="34671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12"/>
              <a:stretch>
                <a:fillRect l="-46435" t="-24252" r="-63368" b="-212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032701" y="1219712"/>
            <a:ext cx="603616" cy="875757"/>
            <a:chOff x="0" y="0"/>
            <a:chExt cx="2312670" cy="33553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126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31267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13"/>
              <a:stretch>
                <a:fillRect l="-79155" t="0" r="-79155" b="0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7683286" y="1219712"/>
            <a:ext cx="569474" cy="875757"/>
            <a:chOff x="0" y="0"/>
            <a:chExt cx="2181860" cy="33553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18186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181860">
                  <a:moveTo>
                    <a:pt x="2181860" y="2618740"/>
                  </a:moveTo>
                  <a:lnTo>
                    <a:pt x="783590" y="2618740"/>
                  </a:lnTo>
                  <a:lnTo>
                    <a:pt x="783590" y="2010410"/>
                  </a:lnTo>
                  <a:lnTo>
                    <a:pt x="1960880" y="2010410"/>
                  </a:lnTo>
                  <a:lnTo>
                    <a:pt x="1960880" y="1271270"/>
                  </a:lnTo>
                  <a:lnTo>
                    <a:pt x="783590" y="1271270"/>
                  </a:lnTo>
                  <a:lnTo>
                    <a:pt x="783590" y="739140"/>
                  </a:lnTo>
                  <a:lnTo>
                    <a:pt x="2156460" y="739140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2181860" y="3355340"/>
                  </a:lnTo>
                  <a:close/>
                </a:path>
              </a:pathLst>
            </a:custGeom>
            <a:blipFill>
              <a:blip r:embed="rId14"/>
              <a:stretch>
                <a:fillRect l="-73198" t="-74155" r="-295208" b="-29003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653142" y="588984"/>
            <a:ext cx="3043475" cy="55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4160" spc="-12">
                <a:solidFill>
                  <a:srgbClr val="999999"/>
                </a:solidFill>
                <a:latin typeface="Open Sans 1"/>
              </a:rPr>
              <a:t>Il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CE1B39"/>
                </a:solidFill>
                <a:latin typeface="Open Sans 1"/>
              </a:rPr>
              <a:t>LAVORO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  <a:r>
              <a:rPr lang="en-US" sz="4160" spc="-12">
                <a:solidFill>
                  <a:srgbClr val="004288"/>
                </a:solidFill>
                <a:latin typeface="Open Sans 1"/>
              </a:rPr>
              <a:t>è</a:t>
            </a:r>
            <a:r>
              <a:rPr lang="en-US" sz="4160" spc="-12">
                <a:solidFill>
                  <a:srgbClr val="282120"/>
                </a:solidFill>
                <a:latin typeface="Open Sans 1"/>
              </a:rPr>
              <a:t> 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0" y="-277334"/>
            <a:ext cx="18288000" cy="382777"/>
            <a:chOff x="0" y="0"/>
            <a:chExt cx="8367971" cy="17514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367971" cy="175146"/>
            </a:xfrm>
            <a:custGeom>
              <a:avLst/>
              <a:gdLst/>
              <a:ahLst/>
              <a:cxnLst/>
              <a:rect r="r" b="b" t="t" l="l"/>
              <a:pathLst>
                <a:path h="175146" w="8367971">
                  <a:moveTo>
                    <a:pt x="0" y="0"/>
                  </a:moveTo>
                  <a:lnTo>
                    <a:pt x="8367971" y="0"/>
                  </a:lnTo>
                  <a:lnTo>
                    <a:pt x="8367971" y="175146"/>
                  </a:lnTo>
                  <a:lnTo>
                    <a:pt x="0" y="175146"/>
                  </a:lnTo>
                  <a:close/>
                </a:path>
              </a:pathLst>
            </a:custGeom>
            <a:solidFill>
              <a:srgbClr val="D9D9D9"/>
            </a:solidFill>
            <a:ln w="9525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9525"/>
              <a:ext cx="8367971" cy="165621"/>
            </a:xfrm>
            <a:prstGeom prst="rect">
              <a:avLst/>
            </a:prstGeom>
          </p:spPr>
          <p:txBody>
            <a:bodyPr anchor="ctr" rtlCol="false" tIns="27432" lIns="27432" bIns="27432" rIns="27432"/>
            <a:lstStyle/>
            <a:p>
              <a:pPr algn="ctr">
                <a:lnSpc>
                  <a:spcPts val="933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-4463286">
            <a:off x="3263127" y="9722141"/>
            <a:ext cx="4692106" cy="1599123"/>
          </a:xfrm>
          <a:custGeom>
            <a:avLst/>
            <a:gdLst/>
            <a:ahLst/>
            <a:cxnLst/>
            <a:rect r="r" b="b" t="t" l="l"/>
            <a:pathLst>
              <a:path h="1599123" w="4692106">
                <a:moveTo>
                  <a:pt x="0" y="0"/>
                </a:moveTo>
                <a:lnTo>
                  <a:pt x="4692106" y="0"/>
                </a:lnTo>
                <a:lnTo>
                  <a:pt x="4692106" y="1599122"/>
                </a:lnTo>
                <a:lnTo>
                  <a:pt x="0" y="1599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3999"/>
            </a:blip>
            <a:stretch>
              <a:fillRect l="0" t="-95817" r="-28910" b="-16631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4463286">
            <a:off x="-1602155" y="9599534"/>
            <a:ext cx="4080577" cy="1636367"/>
          </a:xfrm>
          <a:custGeom>
            <a:avLst/>
            <a:gdLst/>
            <a:ahLst/>
            <a:cxnLst/>
            <a:rect r="r" b="b" t="t" l="l"/>
            <a:pathLst>
              <a:path h="1636367" w="4080577">
                <a:moveTo>
                  <a:pt x="0" y="0"/>
                </a:moveTo>
                <a:lnTo>
                  <a:pt x="4080577" y="0"/>
                </a:lnTo>
                <a:lnTo>
                  <a:pt x="4080577" y="1636368"/>
                </a:lnTo>
                <a:lnTo>
                  <a:pt x="0" y="1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3999"/>
            </a:blip>
            <a:stretch>
              <a:fillRect l="-22786" t="-153483" r="-61989" b="-53698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4463286">
            <a:off x="513990" y="9341025"/>
            <a:ext cx="3512371" cy="1595012"/>
          </a:xfrm>
          <a:custGeom>
            <a:avLst/>
            <a:gdLst/>
            <a:ahLst/>
            <a:cxnLst/>
            <a:rect r="r" b="b" t="t" l="l"/>
            <a:pathLst>
              <a:path h="1595012" w="3512371">
                <a:moveTo>
                  <a:pt x="0" y="0"/>
                </a:moveTo>
                <a:lnTo>
                  <a:pt x="3512371" y="0"/>
                </a:lnTo>
                <a:lnTo>
                  <a:pt x="3512371" y="1595013"/>
                </a:lnTo>
                <a:lnTo>
                  <a:pt x="0" y="1595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</a:blip>
            <a:stretch>
              <a:fillRect l="0" t="-50597" r="-88195" b="-125684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4463286">
            <a:off x="2061707" y="9171075"/>
            <a:ext cx="3969170" cy="1589239"/>
          </a:xfrm>
          <a:custGeom>
            <a:avLst/>
            <a:gdLst/>
            <a:ahLst/>
            <a:cxnLst/>
            <a:rect r="r" b="b" t="t" l="l"/>
            <a:pathLst>
              <a:path h="1589239" w="3969170">
                <a:moveTo>
                  <a:pt x="0" y="0"/>
                </a:moveTo>
                <a:lnTo>
                  <a:pt x="3969170" y="0"/>
                </a:lnTo>
                <a:lnTo>
                  <a:pt x="3969170" y="1589239"/>
                </a:lnTo>
                <a:lnTo>
                  <a:pt x="0" y="1589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 l="-63767" t="-133822" r="-12202" b="-59169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4463286">
            <a:off x="5248760" y="9526881"/>
            <a:ext cx="4260013" cy="1564051"/>
          </a:xfrm>
          <a:custGeom>
            <a:avLst/>
            <a:gdLst/>
            <a:ahLst/>
            <a:cxnLst/>
            <a:rect r="r" b="b" t="t" l="l"/>
            <a:pathLst>
              <a:path h="1564051" w="4260013">
                <a:moveTo>
                  <a:pt x="0" y="0"/>
                </a:moveTo>
                <a:lnTo>
                  <a:pt x="4260013" y="0"/>
                </a:lnTo>
                <a:lnTo>
                  <a:pt x="4260013" y="1564052"/>
                </a:lnTo>
                <a:lnTo>
                  <a:pt x="0" y="1564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-107739" r="-58343" b="-7879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4463286">
            <a:off x="6434777" y="9912934"/>
            <a:ext cx="5057896" cy="1559046"/>
          </a:xfrm>
          <a:custGeom>
            <a:avLst/>
            <a:gdLst/>
            <a:ahLst/>
            <a:cxnLst/>
            <a:rect r="r" b="b" t="t" l="l"/>
            <a:pathLst>
              <a:path h="1559046" w="5057896">
                <a:moveTo>
                  <a:pt x="0" y="0"/>
                </a:moveTo>
                <a:lnTo>
                  <a:pt x="5057897" y="0"/>
                </a:lnTo>
                <a:lnTo>
                  <a:pt x="5057897" y="1559046"/>
                </a:lnTo>
                <a:lnTo>
                  <a:pt x="0" y="1559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999"/>
            </a:blip>
            <a:stretch>
              <a:fillRect l="-3996" t="-189709" r="-37700" b="-16754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4463286">
            <a:off x="8059664" y="10014599"/>
            <a:ext cx="5110868" cy="1538255"/>
          </a:xfrm>
          <a:custGeom>
            <a:avLst/>
            <a:gdLst/>
            <a:ahLst/>
            <a:cxnLst/>
            <a:rect r="r" b="b" t="t" l="l"/>
            <a:pathLst>
              <a:path h="1538255" w="5110868">
                <a:moveTo>
                  <a:pt x="0" y="0"/>
                </a:moveTo>
                <a:lnTo>
                  <a:pt x="5110867" y="0"/>
                </a:lnTo>
                <a:lnTo>
                  <a:pt x="5110867" y="1538255"/>
                </a:lnTo>
                <a:lnTo>
                  <a:pt x="0" y="153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3999"/>
            </a:blip>
            <a:stretch>
              <a:fillRect l="0" t="-115073" r="-27258" b="-101776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4463286">
            <a:off x="10712709" y="9440131"/>
            <a:ext cx="3460051" cy="1534360"/>
          </a:xfrm>
          <a:custGeom>
            <a:avLst/>
            <a:gdLst/>
            <a:ahLst/>
            <a:cxnLst/>
            <a:rect r="r" b="b" t="t" l="l"/>
            <a:pathLst>
              <a:path h="1534360" w="3460051">
                <a:moveTo>
                  <a:pt x="0" y="0"/>
                </a:moveTo>
                <a:lnTo>
                  <a:pt x="3460051" y="0"/>
                </a:lnTo>
                <a:lnTo>
                  <a:pt x="3460051" y="1534360"/>
                </a:lnTo>
                <a:lnTo>
                  <a:pt x="0" y="1534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</a:blip>
            <a:stretch>
              <a:fillRect l="0" t="-142981" r="-152098" b="-77151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4463286">
            <a:off x="12034422" y="9530691"/>
            <a:ext cx="4085165" cy="1510829"/>
          </a:xfrm>
          <a:custGeom>
            <a:avLst/>
            <a:gdLst/>
            <a:ahLst/>
            <a:cxnLst/>
            <a:rect r="r" b="b" t="t" l="l"/>
            <a:pathLst>
              <a:path h="1510829" w="4085165">
                <a:moveTo>
                  <a:pt x="0" y="0"/>
                </a:moveTo>
                <a:lnTo>
                  <a:pt x="4085166" y="0"/>
                </a:lnTo>
                <a:lnTo>
                  <a:pt x="4085166" y="1510829"/>
                </a:lnTo>
                <a:lnTo>
                  <a:pt x="0" y="1510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 l="-78122" t="-503993" r="-160492" b="-6399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4463286">
            <a:off x="12577011" y="10538503"/>
            <a:ext cx="5715841" cy="1501278"/>
          </a:xfrm>
          <a:custGeom>
            <a:avLst/>
            <a:gdLst/>
            <a:ahLst/>
            <a:cxnLst/>
            <a:rect r="r" b="b" t="t" l="l"/>
            <a:pathLst>
              <a:path h="1501278" w="5715841">
                <a:moveTo>
                  <a:pt x="0" y="0"/>
                </a:moveTo>
                <a:lnTo>
                  <a:pt x="5715841" y="0"/>
                </a:lnTo>
                <a:lnTo>
                  <a:pt x="5715841" y="1501278"/>
                </a:lnTo>
                <a:lnTo>
                  <a:pt x="0" y="1501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</a:blip>
            <a:stretch>
              <a:fillRect l="-23409" t="-136613" r="-18043" b="-122421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-4463286">
            <a:off x="16306440" y="9061331"/>
            <a:ext cx="2758458" cy="2049723"/>
          </a:xfrm>
          <a:custGeom>
            <a:avLst/>
            <a:gdLst/>
            <a:ahLst/>
            <a:cxnLst/>
            <a:rect r="r" b="b" t="t" l="l"/>
            <a:pathLst>
              <a:path h="2049723" w="2758458">
                <a:moveTo>
                  <a:pt x="0" y="0"/>
                </a:moveTo>
                <a:lnTo>
                  <a:pt x="2758458" y="0"/>
                </a:lnTo>
                <a:lnTo>
                  <a:pt x="2758458" y="2049723"/>
                </a:lnTo>
                <a:lnTo>
                  <a:pt x="0" y="2049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</a:blip>
            <a:stretch>
              <a:fillRect l="0" t="-116710" r="-171198" b="-26722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-585529" y="7840479"/>
            <a:ext cx="19656060" cy="1205213"/>
            <a:chOff x="0" y="0"/>
            <a:chExt cx="5328091" cy="32669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328091" cy="326692"/>
            </a:xfrm>
            <a:custGeom>
              <a:avLst/>
              <a:gdLst/>
              <a:ahLst/>
              <a:cxnLst/>
              <a:rect r="r" b="b" t="t" l="l"/>
              <a:pathLst>
                <a:path h="326692" w="5328091">
                  <a:moveTo>
                    <a:pt x="0" y="0"/>
                  </a:moveTo>
                  <a:lnTo>
                    <a:pt x="5328091" y="0"/>
                  </a:lnTo>
                  <a:lnTo>
                    <a:pt x="5328091" y="326692"/>
                  </a:lnTo>
                  <a:lnTo>
                    <a:pt x="0" y="3266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5328091" cy="364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13071952" y="7627332"/>
            <a:ext cx="4783280" cy="115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51"/>
              </a:lnSpc>
            </a:pP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 Bold"/>
              </a:rPr>
              <a:t>Assemblea Nazionale</a:t>
            </a:r>
          </a:p>
          <a:p>
            <a:pPr algn="r">
              <a:lnSpc>
                <a:spcPts val="3051"/>
              </a:lnSpc>
            </a:pPr>
            <a:r>
              <a:rPr lang="en-US" sz="2700">
                <a:solidFill>
                  <a:srgbClr val="545454"/>
                </a:solidFill>
                <a:latin typeface="Open Sans 2"/>
              </a:rPr>
              <a:t>Bologna - 12 dicembre 2023</a:t>
            </a:r>
          </a:p>
        </p:txBody>
      </p:sp>
    </p:spTree>
  </p:cSld>
  <p:clrMapOvr>
    <a:masterClrMapping/>
  </p:clrMapOvr>
  <p:transition spd="med">
    <p:cover dir="r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DAF2mVWSh1E</dc:identifier>
  <dcterms:modified xsi:type="dcterms:W3CDTF">2011-08-01T06:04:30Z</dcterms:modified>
  <cp:revision>1</cp:revision>
  <dc:title>DOC ASSEMBLEA LPS 2023</dc:title>
</cp:coreProperties>
</file>